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36"/>
  </p:notesMasterIdLst>
  <p:handoutMasterIdLst>
    <p:handoutMasterId r:id="rId37"/>
  </p:handoutMasterIdLst>
  <p:sldIdLst>
    <p:sldId id="269" r:id="rId6"/>
    <p:sldId id="271" r:id="rId7"/>
    <p:sldId id="265" r:id="rId8"/>
    <p:sldId id="266" r:id="rId9"/>
    <p:sldId id="277" r:id="rId10"/>
    <p:sldId id="267" r:id="rId11"/>
    <p:sldId id="268" r:id="rId12"/>
    <p:sldId id="272"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78" r:id="rId30"/>
    <p:sldId id="295" r:id="rId31"/>
    <p:sldId id="296" r:id="rId32"/>
    <p:sldId id="297" r:id="rId33"/>
    <p:sldId id="275" r:id="rId34"/>
    <p:sldId id="276"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141C"/>
    <a:srgbClr val="F58A1E"/>
    <a:srgbClr val="FCD10C"/>
    <a:srgbClr val="C2D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77806" autoAdjust="0"/>
  </p:normalViewPr>
  <p:slideViewPr>
    <p:cSldViewPr>
      <p:cViewPr>
        <p:scale>
          <a:sx n="83" d="100"/>
          <a:sy n="83" d="100"/>
        </p:scale>
        <p:origin x="1464" y="-60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A333A54D-B5AA-4A98-AFFA-2FCA853D6895}"/>
    <pc:docChg chg="undo custSel modSld">
      <pc:chgData name="Anna Domaszek" userId="7c82275e-a041-43cf-b710-05cbbfe64089" providerId="ADAL" clId="{A333A54D-B5AA-4A98-AFFA-2FCA853D6895}" dt="2023-11-24T09:56:55.594" v="71" actId="34135"/>
      <pc:docMkLst>
        <pc:docMk/>
      </pc:docMkLst>
      <pc:sldChg chg="addSp modSp mod">
        <pc:chgData name="Anna Domaszek" userId="7c82275e-a041-43cf-b710-05cbbfe64089" providerId="ADAL" clId="{A333A54D-B5AA-4A98-AFFA-2FCA853D6895}" dt="2023-11-24T09:56:31.275" v="63" actId="34135"/>
        <pc:sldMkLst>
          <pc:docMk/>
          <pc:sldMk cId="2181119785" sldId="265"/>
        </pc:sldMkLst>
        <pc:picChg chg="add mod">
          <ac:chgData name="Anna Domaszek" userId="7c82275e-a041-43cf-b710-05cbbfe64089" providerId="ADAL" clId="{A333A54D-B5AA-4A98-AFFA-2FCA853D6895}" dt="2023-11-24T09:56:31.275" v="63" actId="34135"/>
          <ac:picMkLst>
            <pc:docMk/>
            <pc:sldMk cId="2181119785" sldId="265"/>
            <ac:picMk id="6" creationId="{177F26DE-2DBD-8A9C-004B-0C9B7DC7C564}"/>
          </ac:picMkLst>
        </pc:picChg>
      </pc:sldChg>
      <pc:sldChg chg="addSp modSp mod">
        <pc:chgData name="Anna Domaszek" userId="7c82275e-a041-43cf-b710-05cbbfe64089" providerId="ADAL" clId="{A333A54D-B5AA-4A98-AFFA-2FCA853D6895}" dt="2023-11-24T09:56:37.081" v="65" actId="34135"/>
        <pc:sldMkLst>
          <pc:docMk/>
          <pc:sldMk cId="1560548218" sldId="266"/>
        </pc:sldMkLst>
        <pc:picChg chg="add mod">
          <ac:chgData name="Anna Domaszek" userId="7c82275e-a041-43cf-b710-05cbbfe64089" providerId="ADAL" clId="{A333A54D-B5AA-4A98-AFFA-2FCA853D6895}" dt="2023-11-24T09:56:37.081" v="65" actId="34135"/>
          <ac:picMkLst>
            <pc:docMk/>
            <pc:sldMk cId="1560548218" sldId="266"/>
            <ac:picMk id="7" creationId="{39AAD6D9-9BAA-CD38-AC41-1730B2AEB288}"/>
          </ac:picMkLst>
        </pc:picChg>
      </pc:sldChg>
      <pc:sldChg chg="addSp modSp mod">
        <pc:chgData name="Anna Domaszek" userId="7c82275e-a041-43cf-b710-05cbbfe64089" providerId="ADAL" clId="{A333A54D-B5AA-4A98-AFFA-2FCA853D6895}" dt="2023-11-24T09:56:48.918" v="69" actId="34135"/>
        <pc:sldMkLst>
          <pc:docMk/>
          <pc:sldMk cId="2688109878" sldId="267"/>
        </pc:sldMkLst>
        <pc:picChg chg="add mod">
          <ac:chgData name="Anna Domaszek" userId="7c82275e-a041-43cf-b710-05cbbfe64089" providerId="ADAL" clId="{A333A54D-B5AA-4A98-AFFA-2FCA853D6895}" dt="2023-11-24T09:56:48.918" v="69" actId="34135"/>
          <ac:picMkLst>
            <pc:docMk/>
            <pc:sldMk cId="2688109878" sldId="267"/>
            <ac:picMk id="8" creationId="{A37AE033-E21F-84D7-CA43-87FE4C932F7F}"/>
          </ac:picMkLst>
        </pc:picChg>
      </pc:sldChg>
      <pc:sldChg chg="addSp modSp mod">
        <pc:chgData name="Anna Domaszek" userId="7c82275e-a041-43cf-b710-05cbbfe64089" providerId="ADAL" clId="{A333A54D-B5AA-4A98-AFFA-2FCA853D6895}" dt="2023-11-24T09:56:55.594" v="71" actId="34135"/>
        <pc:sldMkLst>
          <pc:docMk/>
          <pc:sldMk cId="2974942175" sldId="268"/>
        </pc:sldMkLst>
        <pc:picChg chg="add mod">
          <ac:chgData name="Anna Domaszek" userId="7c82275e-a041-43cf-b710-05cbbfe64089" providerId="ADAL" clId="{A333A54D-B5AA-4A98-AFFA-2FCA853D6895}" dt="2023-11-24T09:56:55.594" v="71" actId="34135"/>
          <ac:picMkLst>
            <pc:docMk/>
            <pc:sldMk cId="2974942175" sldId="268"/>
            <ac:picMk id="8" creationId="{E815F501-D6D6-FAA0-15FF-8869DE6452B8}"/>
          </ac:picMkLst>
        </pc:picChg>
      </pc:sldChg>
      <pc:sldChg chg="addSp modSp mod">
        <pc:chgData name="Anna Domaszek" userId="7c82275e-a041-43cf-b710-05cbbfe64089" providerId="ADAL" clId="{A333A54D-B5AA-4A98-AFFA-2FCA853D6895}" dt="2023-11-24T09:56:19.959" v="59" actId="34135"/>
        <pc:sldMkLst>
          <pc:docMk/>
          <pc:sldMk cId="380473199" sldId="269"/>
        </pc:sldMkLst>
        <pc:picChg chg="add mod">
          <ac:chgData name="Anna Domaszek" userId="7c82275e-a041-43cf-b710-05cbbfe64089" providerId="ADAL" clId="{A333A54D-B5AA-4A98-AFFA-2FCA853D6895}" dt="2023-11-24T09:56:19.959" v="59" actId="34135"/>
          <ac:picMkLst>
            <pc:docMk/>
            <pc:sldMk cId="380473199" sldId="269"/>
            <ac:picMk id="7" creationId="{A7DB812A-F817-45DE-180D-E7C68F0348E1}"/>
          </ac:picMkLst>
        </pc:picChg>
      </pc:sldChg>
      <pc:sldChg chg="addSp modSp mod">
        <pc:chgData name="Anna Domaszek" userId="7c82275e-a041-43cf-b710-05cbbfe64089" providerId="ADAL" clId="{A333A54D-B5AA-4A98-AFFA-2FCA853D6895}" dt="2023-11-24T09:56:25.885" v="61" actId="34135"/>
        <pc:sldMkLst>
          <pc:docMk/>
          <pc:sldMk cId="3731009781" sldId="271"/>
        </pc:sldMkLst>
        <pc:picChg chg="add mod">
          <ac:chgData name="Anna Domaszek" userId="7c82275e-a041-43cf-b710-05cbbfe64089" providerId="ADAL" clId="{A333A54D-B5AA-4A98-AFFA-2FCA853D6895}" dt="2023-11-24T09:56:25.885" v="61" actId="34135"/>
          <ac:picMkLst>
            <pc:docMk/>
            <pc:sldMk cId="3731009781" sldId="271"/>
            <ac:picMk id="7" creationId="{191A3622-74F5-050F-50FB-859049577154}"/>
          </ac:picMkLst>
        </pc:picChg>
      </pc:sldChg>
      <pc:sldChg chg="addSp modSp mod">
        <pc:chgData name="Anna Domaszek" userId="7c82275e-a041-43cf-b710-05cbbfe64089" providerId="ADAL" clId="{A333A54D-B5AA-4A98-AFFA-2FCA853D6895}" dt="2023-11-24T09:32:01.035" v="35" actId="34135"/>
        <pc:sldMkLst>
          <pc:docMk/>
          <pc:sldMk cId="3894995337" sldId="272"/>
        </pc:sldMkLst>
        <pc:picChg chg="add mod">
          <ac:chgData name="Anna Domaszek" userId="7c82275e-a041-43cf-b710-05cbbfe64089" providerId="ADAL" clId="{A333A54D-B5AA-4A98-AFFA-2FCA853D6895}" dt="2023-11-24T09:32:01.035" v="35" actId="34135"/>
          <ac:picMkLst>
            <pc:docMk/>
            <pc:sldMk cId="3894995337" sldId="272"/>
            <ac:picMk id="6" creationId="{536E93A5-93E1-F356-E2A8-666FF41CBC71}"/>
          </ac:picMkLst>
        </pc:picChg>
      </pc:sldChg>
      <pc:sldChg chg="addSp modSp mod">
        <pc:chgData name="Anna Domaszek" userId="7c82275e-a041-43cf-b710-05cbbfe64089" providerId="ADAL" clId="{A333A54D-B5AA-4A98-AFFA-2FCA853D6895}" dt="2023-11-24T09:45:54.634" v="45" actId="34135"/>
        <pc:sldMkLst>
          <pc:docMk/>
          <pc:sldMk cId="50837697" sldId="275"/>
        </pc:sldMkLst>
        <pc:picChg chg="add mod">
          <ac:chgData name="Anna Domaszek" userId="7c82275e-a041-43cf-b710-05cbbfe64089" providerId="ADAL" clId="{A333A54D-B5AA-4A98-AFFA-2FCA853D6895}" dt="2023-11-24T09:45:54.634" v="45" actId="34135"/>
          <ac:picMkLst>
            <pc:docMk/>
            <pc:sldMk cId="50837697" sldId="275"/>
            <ac:picMk id="7" creationId="{D300A7D5-0BAB-2A41-0039-BAAA58FBA057}"/>
          </ac:picMkLst>
        </pc:picChg>
      </pc:sldChg>
      <pc:sldChg chg="addSp delSp modSp mod">
        <pc:chgData name="Anna Domaszek" userId="7c82275e-a041-43cf-b710-05cbbfe64089" providerId="ADAL" clId="{A333A54D-B5AA-4A98-AFFA-2FCA853D6895}" dt="2023-11-24T09:52:48.524" v="57" actId="34135"/>
        <pc:sldMkLst>
          <pc:docMk/>
          <pc:sldMk cId="3255625770" sldId="276"/>
        </pc:sldMkLst>
        <pc:spChg chg="mod ord">
          <ac:chgData name="Anna Domaszek" userId="7c82275e-a041-43cf-b710-05cbbfe64089" providerId="ADAL" clId="{A333A54D-B5AA-4A98-AFFA-2FCA853D6895}" dt="2023-11-24T09:51:40.103" v="53" actId="166"/>
          <ac:spMkLst>
            <pc:docMk/>
            <pc:sldMk cId="3255625770" sldId="276"/>
            <ac:spMk id="7" creationId="{D3B6A98D-2E09-D174-90FC-3DF7CBB0B993}"/>
          </ac:spMkLst>
        </pc:spChg>
        <pc:spChg chg="add del">
          <ac:chgData name="Anna Domaszek" userId="7c82275e-a041-43cf-b710-05cbbfe64089" providerId="ADAL" clId="{A333A54D-B5AA-4A98-AFFA-2FCA853D6895}" dt="2023-11-24T09:52:36.320" v="55" actId="22"/>
          <ac:spMkLst>
            <pc:docMk/>
            <pc:sldMk cId="3255625770" sldId="276"/>
            <ac:spMk id="11" creationId="{21F69C85-545E-B6FA-A2A7-5205FB116B41}"/>
          </ac:spMkLst>
        </pc:spChg>
        <pc:picChg chg="add del mod">
          <ac:chgData name="Anna Domaszek" userId="7c82275e-a041-43cf-b710-05cbbfe64089" providerId="ADAL" clId="{A333A54D-B5AA-4A98-AFFA-2FCA853D6895}" dt="2023-11-24T09:50:54.340" v="49"/>
          <ac:picMkLst>
            <pc:docMk/>
            <pc:sldMk cId="3255625770" sldId="276"/>
            <ac:picMk id="9" creationId="{17E3AAB0-50FA-63F4-93DA-5112B5209D5C}"/>
          </ac:picMkLst>
        </pc:picChg>
        <pc:picChg chg="add mod">
          <ac:chgData name="Anna Domaszek" userId="7c82275e-a041-43cf-b710-05cbbfe64089" providerId="ADAL" clId="{A333A54D-B5AA-4A98-AFFA-2FCA853D6895}" dt="2023-11-24T09:52:48.524" v="57" actId="34135"/>
          <ac:picMkLst>
            <pc:docMk/>
            <pc:sldMk cId="3255625770" sldId="276"/>
            <ac:picMk id="12" creationId="{C8C0351D-7A84-AAC7-2545-FBF9EFCA8589}"/>
          </ac:picMkLst>
        </pc:picChg>
      </pc:sldChg>
      <pc:sldChg chg="addSp modSp mod">
        <pc:chgData name="Anna Domaszek" userId="7c82275e-a041-43cf-b710-05cbbfe64089" providerId="ADAL" clId="{A333A54D-B5AA-4A98-AFFA-2FCA853D6895}" dt="2023-11-24T09:56:43.470" v="67" actId="34135"/>
        <pc:sldMkLst>
          <pc:docMk/>
          <pc:sldMk cId="1023727066" sldId="277"/>
        </pc:sldMkLst>
        <pc:picChg chg="add mod">
          <ac:chgData name="Anna Domaszek" userId="7c82275e-a041-43cf-b710-05cbbfe64089" providerId="ADAL" clId="{A333A54D-B5AA-4A98-AFFA-2FCA853D6895}" dt="2023-11-24T09:56:43.470" v="67" actId="34135"/>
          <ac:picMkLst>
            <pc:docMk/>
            <pc:sldMk cId="1023727066" sldId="277"/>
            <ac:picMk id="8" creationId="{230C414D-5066-0FA7-7563-94511E1A3A5B}"/>
          </ac:picMkLst>
        </pc:picChg>
      </pc:sldChg>
      <pc:sldChg chg="addSp modSp mod">
        <pc:chgData name="Anna Domaszek" userId="7c82275e-a041-43cf-b710-05cbbfe64089" providerId="ADAL" clId="{A333A54D-B5AA-4A98-AFFA-2FCA853D6895}" dt="2023-11-24T09:30:10.934" v="1" actId="34135"/>
        <pc:sldMkLst>
          <pc:docMk/>
          <pc:sldMk cId="1694849942" sldId="278"/>
        </pc:sldMkLst>
        <pc:picChg chg="add mod">
          <ac:chgData name="Anna Domaszek" userId="7c82275e-a041-43cf-b710-05cbbfe64089" providerId="ADAL" clId="{A333A54D-B5AA-4A98-AFFA-2FCA853D6895}" dt="2023-11-24T09:30:10.934" v="1" actId="34135"/>
          <ac:picMkLst>
            <pc:docMk/>
            <pc:sldMk cId="1694849942" sldId="278"/>
            <ac:picMk id="2" creationId="{C25F1BFF-DF8E-90BF-5654-467D70D0D7F4}"/>
          </ac:picMkLst>
        </pc:picChg>
      </pc:sldChg>
      <pc:sldChg chg="addSp modSp mod">
        <pc:chgData name="Anna Domaszek" userId="7c82275e-a041-43cf-b710-05cbbfe64089" providerId="ADAL" clId="{A333A54D-B5AA-4A98-AFFA-2FCA853D6895}" dt="2023-11-24T09:31:54.584" v="33" actId="34135"/>
        <pc:sldMkLst>
          <pc:docMk/>
          <pc:sldMk cId="3597625733" sldId="279"/>
        </pc:sldMkLst>
        <pc:picChg chg="add mod">
          <ac:chgData name="Anna Domaszek" userId="7c82275e-a041-43cf-b710-05cbbfe64089" providerId="ADAL" clId="{A333A54D-B5AA-4A98-AFFA-2FCA853D6895}" dt="2023-11-24T09:31:54.584" v="33" actId="34135"/>
          <ac:picMkLst>
            <pc:docMk/>
            <pc:sldMk cId="3597625733" sldId="279"/>
            <ac:picMk id="2" creationId="{A55A8D47-DB4B-4695-F727-7130BF80A7A2}"/>
          </ac:picMkLst>
        </pc:picChg>
      </pc:sldChg>
      <pc:sldChg chg="addSp modSp mod">
        <pc:chgData name="Anna Domaszek" userId="7c82275e-a041-43cf-b710-05cbbfe64089" providerId="ADAL" clId="{A333A54D-B5AA-4A98-AFFA-2FCA853D6895}" dt="2023-11-24T09:31:49.163" v="31" actId="34135"/>
        <pc:sldMkLst>
          <pc:docMk/>
          <pc:sldMk cId="2005487849" sldId="280"/>
        </pc:sldMkLst>
        <pc:picChg chg="add mod">
          <ac:chgData name="Anna Domaszek" userId="7c82275e-a041-43cf-b710-05cbbfe64089" providerId="ADAL" clId="{A333A54D-B5AA-4A98-AFFA-2FCA853D6895}" dt="2023-11-24T09:31:49.163" v="31" actId="34135"/>
          <ac:picMkLst>
            <pc:docMk/>
            <pc:sldMk cId="2005487849" sldId="280"/>
            <ac:picMk id="2" creationId="{AC9D66A0-53A0-19A5-7648-F7475246E72B}"/>
          </ac:picMkLst>
        </pc:picChg>
      </pc:sldChg>
      <pc:sldChg chg="addSp modSp mod">
        <pc:chgData name="Anna Domaszek" userId="7c82275e-a041-43cf-b710-05cbbfe64089" providerId="ADAL" clId="{A333A54D-B5AA-4A98-AFFA-2FCA853D6895}" dt="2023-11-24T09:31:42.906" v="29" actId="34135"/>
        <pc:sldMkLst>
          <pc:docMk/>
          <pc:sldMk cId="2015764508" sldId="281"/>
        </pc:sldMkLst>
        <pc:picChg chg="add mod">
          <ac:chgData name="Anna Domaszek" userId="7c82275e-a041-43cf-b710-05cbbfe64089" providerId="ADAL" clId="{A333A54D-B5AA-4A98-AFFA-2FCA853D6895}" dt="2023-11-24T09:31:42.906" v="29" actId="34135"/>
          <ac:picMkLst>
            <pc:docMk/>
            <pc:sldMk cId="2015764508" sldId="281"/>
            <ac:picMk id="2" creationId="{0548B378-F38C-9B17-94D9-1AD670EFBB01}"/>
          </ac:picMkLst>
        </pc:picChg>
      </pc:sldChg>
      <pc:sldChg chg="addSp modSp mod">
        <pc:chgData name="Anna Domaszek" userId="7c82275e-a041-43cf-b710-05cbbfe64089" providerId="ADAL" clId="{A333A54D-B5AA-4A98-AFFA-2FCA853D6895}" dt="2023-11-24T09:31:37.247" v="27" actId="34135"/>
        <pc:sldMkLst>
          <pc:docMk/>
          <pc:sldMk cId="333034803" sldId="282"/>
        </pc:sldMkLst>
        <pc:picChg chg="add mod">
          <ac:chgData name="Anna Domaszek" userId="7c82275e-a041-43cf-b710-05cbbfe64089" providerId="ADAL" clId="{A333A54D-B5AA-4A98-AFFA-2FCA853D6895}" dt="2023-11-24T09:31:37.247" v="27" actId="34135"/>
          <ac:picMkLst>
            <pc:docMk/>
            <pc:sldMk cId="333034803" sldId="282"/>
            <ac:picMk id="2" creationId="{C5BD1E88-F2F0-0D29-023B-CF9DDBF81C90}"/>
          </ac:picMkLst>
        </pc:picChg>
      </pc:sldChg>
      <pc:sldChg chg="addSp modSp mod">
        <pc:chgData name="Anna Domaszek" userId="7c82275e-a041-43cf-b710-05cbbfe64089" providerId="ADAL" clId="{A333A54D-B5AA-4A98-AFFA-2FCA853D6895}" dt="2023-11-24T09:31:31.565" v="25" actId="34135"/>
        <pc:sldMkLst>
          <pc:docMk/>
          <pc:sldMk cId="1001159517" sldId="283"/>
        </pc:sldMkLst>
        <pc:picChg chg="add mod">
          <ac:chgData name="Anna Domaszek" userId="7c82275e-a041-43cf-b710-05cbbfe64089" providerId="ADAL" clId="{A333A54D-B5AA-4A98-AFFA-2FCA853D6895}" dt="2023-11-24T09:31:31.565" v="25" actId="34135"/>
          <ac:picMkLst>
            <pc:docMk/>
            <pc:sldMk cId="1001159517" sldId="283"/>
            <ac:picMk id="2" creationId="{8FDACF13-0DB9-22E3-20F6-E8DCEB87C07E}"/>
          </ac:picMkLst>
        </pc:picChg>
      </pc:sldChg>
      <pc:sldChg chg="addSp modSp mod">
        <pc:chgData name="Anna Domaszek" userId="7c82275e-a041-43cf-b710-05cbbfe64089" providerId="ADAL" clId="{A333A54D-B5AA-4A98-AFFA-2FCA853D6895}" dt="2023-11-24T09:31:26.278" v="23" actId="34135"/>
        <pc:sldMkLst>
          <pc:docMk/>
          <pc:sldMk cId="3449620330" sldId="284"/>
        </pc:sldMkLst>
        <pc:picChg chg="add mod">
          <ac:chgData name="Anna Domaszek" userId="7c82275e-a041-43cf-b710-05cbbfe64089" providerId="ADAL" clId="{A333A54D-B5AA-4A98-AFFA-2FCA853D6895}" dt="2023-11-24T09:31:26.278" v="23" actId="34135"/>
          <ac:picMkLst>
            <pc:docMk/>
            <pc:sldMk cId="3449620330" sldId="284"/>
            <ac:picMk id="2" creationId="{178A6F61-A320-36A1-3369-BF2A72CA62B1}"/>
          </ac:picMkLst>
        </pc:picChg>
      </pc:sldChg>
      <pc:sldChg chg="addSp modSp mod">
        <pc:chgData name="Anna Domaszek" userId="7c82275e-a041-43cf-b710-05cbbfe64089" providerId="ADAL" clId="{A333A54D-B5AA-4A98-AFFA-2FCA853D6895}" dt="2023-11-24T09:31:19.650" v="21" actId="34135"/>
        <pc:sldMkLst>
          <pc:docMk/>
          <pc:sldMk cId="3755999090" sldId="285"/>
        </pc:sldMkLst>
        <pc:picChg chg="add mod">
          <ac:chgData name="Anna Domaszek" userId="7c82275e-a041-43cf-b710-05cbbfe64089" providerId="ADAL" clId="{A333A54D-B5AA-4A98-AFFA-2FCA853D6895}" dt="2023-11-24T09:31:19.650" v="21" actId="34135"/>
          <ac:picMkLst>
            <pc:docMk/>
            <pc:sldMk cId="3755999090" sldId="285"/>
            <ac:picMk id="2" creationId="{D872EBD1-D532-7CE4-A91C-74A29FCB95B9}"/>
          </ac:picMkLst>
        </pc:picChg>
      </pc:sldChg>
      <pc:sldChg chg="addSp modSp mod">
        <pc:chgData name="Anna Domaszek" userId="7c82275e-a041-43cf-b710-05cbbfe64089" providerId="ADAL" clId="{A333A54D-B5AA-4A98-AFFA-2FCA853D6895}" dt="2023-11-24T09:31:14.265" v="19" actId="34135"/>
        <pc:sldMkLst>
          <pc:docMk/>
          <pc:sldMk cId="2634437967" sldId="286"/>
        </pc:sldMkLst>
        <pc:picChg chg="add mod">
          <ac:chgData name="Anna Domaszek" userId="7c82275e-a041-43cf-b710-05cbbfe64089" providerId="ADAL" clId="{A333A54D-B5AA-4A98-AFFA-2FCA853D6895}" dt="2023-11-24T09:31:14.265" v="19" actId="34135"/>
          <ac:picMkLst>
            <pc:docMk/>
            <pc:sldMk cId="2634437967" sldId="286"/>
            <ac:picMk id="2" creationId="{ED1B13EE-E2A5-8E99-2EE0-33C1CFFADB4B}"/>
          </ac:picMkLst>
        </pc:picChg>
      </pc:sldChg>
      <pc:sldChg chg="addSp modSp mod">
        <pc:chgData name="Anna Domaszek" userId="7c82275e-a041-43cf-b710-05cbbfe64089" providerId="ADAL" clId="{A333A54D-B5AA-4A98-AFFA-2FCA853D6895}" dt="2023-11-24T09:31:03.415" v="17" actId="34135"/>
        <pc:sldMkLst>
          <pc:docMk/>
          <pc:sldMk cId="2567030377" sldId="287"/>
        </pc:sldMkLst>
        <pc:picChg chg="add mod">
          <ac:chgData name="Anna Domaszek" userId="7c82275e-a041-43cf-b710-05cbbfe64089" providerId="ADAL" clId="{A333A54D-B5AA-4A98-AFFA-2FCA853D6895}" dt="2023-11-24T09:31:03.415" v="17" actId="34135"/>
          <ac:picMkLst>
            <pc:docMk/>
            <pc:sldMk cId="2567030377" sldId="287"/>
            <ac:picMk id="2" creationId="{CC468ED3-BA18-2EBF-9C3A-C19F4B83FE1D}"/>
          </ac:picMkLst>
        </pc:picChg>
      </pc:sldChg>
      <pc:sldChg chg="addSp modSp mod">
        <pc:chgData name="Anna Domaszek" userId="7c82275e-a041-43cf-b710-05cbbfe64089" providerId="ADAL" clId="{A333A54D-B5AA-4A98-AFFA-2FCA853D6895}" dt="2023-11-24T09:30:57.371" v="15" actId="34135"/>
        <pc:sldMkLst>
          <pc:docMk/>
          <pc:sldMk cId="1094294860" sldId="288"/>
        </pc:sldMkLst>
        <pc:picChg chg="add mod">
          <ac:chgData name="Anna Domaszek" userId="7c82275e-a041-43cf-b710-05cbbfe64089" providerId="ADAL" clId="{A333A54D-B5AA-4A98-AFFA-2FCA853D6895}" dt="2023-11-24T09:30:57.371" v="15" actId="34135"/>
          <ac:picMkLst>
            <pc:docMk/>
            <pc:sldMk cId="1094294860" sldId="288"/>
            <ac:picMk id="2" creationId="{9BFF8C75-8F5B-4D3B-743B-FD1BFDCDE172}"/>
          </ac:picMkLst>
        </pc:picChg>
      </pc:sldChg>
      <pc:sldChg chg="addSp modSp mod">
        <pc:chgData name="Anna Domaszek" userId="7c82275e-a041-43cf-b710-05cbbfe64089" providerId="ADAL" clId="{A333A54D-B5AA-4A98-AFFA-2FCA853D6895}" dt="2023-11-24T09:30:51.302" v="13" actId="34135"/>
        <pc:sldMkLst>
          <pc:docMk/>
          <pc:sldMk cId="3683570721" sldId="289"/>
        </pc:sldMkLst>
        <pc:picChg chg="add mod">
          <ac:chgData name="Anna Domaszek" userId="7c82275e-a041-43cf-b710-05cbbfe64089" providerId="ADAL" clId="{A333A54D-B5AA-4A98-AFFA-2FCA853D6895}" dt="2023-11-24T09:30:51.302" v="13" actId="34135"/>
          <ac:picMkLst>
            <pc:docMk/>
            <pc:sldMk cId="3683570721" sldId="289"/>
            <ac:picMk id="2" creationId="{EF3177A2-2059-CE79-D880-2A934C052026}"/>
          </ac:picMkLst>
        </pc:picChg>
      </pc:sldChg>
      <pc:sldChg chg="addSp modSp mod">
        <pc:chgData name="Anna Domaszek" userId="7c82275e-a041-43cf-b710-05cbbfe64089" providerId="ADAL" clId="{A333A54D-B5AA-4A98-AFFA-2FCA853D6895}" dt="2023-11-24T09:30:45.814" v="11" actId="34135"/>
        <pc:sldMkLst>
          <pc:docMk/>
          <pc:sldMk cId="1972078882" sldId="290"/>
        </pc:sldMkLst>
        <pc:picChg chg="add mod">
          <ac:chgData name="Anna Domaszek" userId="7c82275e-a041-43cf-b710-05cbbfe64089" providerId="ADAL" clId="{A333A54D-B5AA-4A98-AFFA-2FCA853D6895}" dt="2023-11-24T09:30:45.814" v="11" actId="34135"/>
          <ac:picMkLst>
            <pc:docMk/>
            <pc:sldMk cId="1972078882" sldId="290"/>
            <ac:picMk id="2" creationId="{1D73419F-42A4-B36C-68C6-7B67502C2223}"/>
          </ac:picMkLst>
        </pc:picChg>
      </pc:sldChg>
      <pc:sldChg chg="addSp modSp mod">
        <pc:chgData name="Anna Domaszek" userId="7c82275e-a041-43cf-b710-05cbbfe64089" providerId="ADAL" clId="{A333A54D-B5AA-4A98-AFFA-2FCA853D6895}" dt="2023-11-24T09:30:38.465" v="9" actId="34135"/>
        <pc:sldMkLst>
          <pc:docMk/>
          <pc:sldMk cId="1841931281" sldId="291"/>
        </pc:sldMkLst>
        <pc:picChg chg="add mod">
          <ac:chgData name="Anna Domaszek" userId="7c82275e-a041-43cf-b710-05cbbfe64089" providerId="ADAL" clId="{A333A54D-B5AA-4A98-AFFA-2FCA853D6895}" dt="2023-11-24T09:30:38.465" v="9" actId="34135"/>
          <ac:picMkLst>
            <pc:docMk/>
            <pc:sldMk cId="1841931281" sldId="291"/>
            <ac:picMk id="2" creationId="{42678852-C983-667D-1BBE-BBAFA821617B}"/>
          </ac:picMkLst>
        </pc:picChg>
      </pc:sldChg>
      <pc:sldChg chg="addSp modSp mod">
        <pc:chgData name="Anna Domaszek" userId="7c82275e-a041-43cf-b710-05cbbfe64089" providerId="ADAL" clId="{A333A54D-B5AA-4A98-AFFA-2FCA853D6895}" dt="2023-11-24T09:30:32.290" v="7" actId="34135"/>
        <pc:sldMkLst>
          <pc:docMk/>
          <pc:sldMk cId="496213264" sldId="292"/>
        </pc:sldMkLst>
        <pc:picChg chg="add mod">
          <ac:chgData name="Anna Domaszek" userId="7c82275e-a041-43cf-b710-05cbbfe64089" providerId="ADAL" clId="{A333A54D-B5AA-4A98-AFFA-2FCA853D6895}" dt="2023-11-24T09:30:32.290" v="7" actId="34135"/>
          <ac:picMkLst>
            <pc:docMk/>
            <pc:sldMk cId="496213264" sldId="292"/>
            <ac:picMk id="2" creationId="{2DD08557-425A-C0E6-3BE7-C98533B4D52F}"/>
          </ac:picMkLst>
        </pc:picChg>
      </pc:sldChg>
      <pc:sldChg chg="addSp modSp mod">
        <pc:chgData name="Anna Domaszek" userId="7c82275e-a041-43cf-b710-05cbbfe64089" providerId="ADAL" clId="{A333A54D-B5AA-4A98-AFFA-2FCA853D6895}" dt="2023-11-24T09:30:25.426" v="5" actId="34135"/>
        <pc:sldMkLst>
          <pc:docMk/>
          <pc:sldMk cId="4245025110" sldId="293"/>
        </pc:sldMkLst>
        <pc:picChg chg="add mod">
          <ac:chgData name="Anna Domaszek" userId="7c82275e-a041-43cf-b710-05cbbfe64089" providerId="ADAL" clId="{A333A54D-B5AA-4A98-AFFA-2FCA853D6895}" dt="2023-11-24T09:30:25.426" v="5" actId="34135"/>
          <ac:picMkLst>
            <pc:docMk/>
            <pc:sldMk cId="4245025110" sldId="293"/>
            <ac:picMk id="2" creationId="{FCE6E662-E2E5-53CC-F827-3F8233C251C5}"/>
          </ac:picMkLst>
        </pc:picChg>
      </pc:sldChg>
      <pc:sldChg chg="addSp modSp mod">
        <pc:chgData name="Anna Domaszek" userId="7c82275e-a041-43cf-b710-05cbbfe64089" providerId="ADAL" clId="{A333A54D-B5AA-4A98-AFFA-2FCA853D6895}" dt="2023-11-24T09:30:18.705" v="3" actId="34135"/>
        <pc:sldMkLst>
          <pc:docMk/>
          <pc:sldMk cId="168966731" sldId="294"/>
        </pc:sldMkLst>
        <pc:picChg chg="add mod">
          <ac:chgData name="Anna Domaszek" userId="7c82275e-a041-43cf-b710-05cbbfe64089" providerId="ADAL" clId="{A333A54D-B5AA-4A98-AFFA-2FCA853D6895}" dt="2023-11-24T09:30:18.705" v="3" actId="34135"/>
          <ac:picMkLst>
            <pc:docMk/>
            <pc:sldMk cId="168966731" sldId="294"/>
            <ac:picMk id="2" creationId="{61106BC2-EC74-1A22-405F-00BC724DD026}"/>
          </ac:picMkLst>
        </pc:picChg>
      </pc:sldChg>
      <pc:sldChg chg="addSp modSp mod">
        <pc:chgData name="Anna Domaszek" userId="7c82275e-a041-43cf-b710-05cbbfe64089" providerId="ADAL" clId="{A333A54D-B5AA-4A98-AFFA-2FCA853D6895}" dt="2023-11-24T09:34:47.158" v="37" actId="34135"/>
        <pc:sldMkLst>
          <pc:docMk/>
          <pc:sldMk cId="2428770363" sldId="295"/>
        </pc:sldMkLst>
        <pc:picChg chg="add mod">
          <ac:chgData name="Anna Domaszek" userId="7c82275e-a041-43cf-b710-05cbbfe64089" providerId="ADAL" clId="{A333A54D-B5AA-4A98-AFFA-2FCA853D6895}" dt="2023-11-24T09:34:47.158" v="37" actId="34135"/>
          <ac:picMkLst>
            <pc:docMk/>
            <pc:sldMk cId="2428770363" sldId="295"/>
            <ac:picMk id="6" creationId="{B79048EB-3A17-CE82-4DF2-4144790FACB4}"/>
          </ac:picMkLst>
        </pc:picChg>
      </pc:sldChg>
      <pc:sldChg chg="addSp modSp mod">
        <pc:chgData name="Anna Domaszek" userId="7c82275e-a041-43cf-b710-05cbbfe64089" providerId="ADAL" clId="{A333A54D-B5AA-4A98-AFFA-2FCA853D6895}" dt="2023-11-24T09:34:54.227" v="39" actId="34135"/>
        <pc:sldMkLst>
          <pc:docMk/>
          <pc:sldMk cId="4010533357" sldId="296"/>
        </pc:sldMkLst>
        <pc:picChg chg="add mod">
          <ac:chgData name="Anna Domaszek" userId="7c82275e-a041-43cf-b710-05cbbfe64089" providerId="ADAL" clId="{A333A54D-B5AA-4A98-AFFA-2FCA853D6895}" dt="2023-11-24T09:34:54.227" v="39" actId="34135"/>
          <ac:picMkLst>
            <pc:docMk/>
            <pc:sldMk cId="4010533357" sldId="296"/>
            <ac:picMk id="6" creationId="{02A7BED5-CAAE-AAB0-2DED-24B58DF7E5A9}"/>
          </ac:picMkLst>
        </pc:picChg>
      </pc:sldChg>
      <pc:sldChg chg="addSp delSp modSp mod">
        <pc:chgData name="Anna Domaszek" userId="7c82275e-a041-43cf-b710-05cbbfe64089" providerId="ADAL" clId="{A333A54D-B5AA-4A98-AFFA-2FCA853D6895}" dt="2023-11-24T09:45:48.389" v="43" actId="34135"/>
        <pc:sldMkLst>
          <pc:docMk/>
          <pc:sldMk cId="4096973167" sldId="297"/>
        </pc:sldMkLst>
        <pc:spChg chg="add del">
          <ac:chgData name="Anna Domaszek" userId="7c82275e-a041-43cf-b710-05cbbfe64089" providerId="ADAL" clId="{A333A54D-B5AA-4A98-AFFA-2FCA853D6895}" dt="2023-11-24T09:45:35.394" v="41" actId="22"/>
          <ac:spMkLst>
            <pc:docMk/>
            <pc:sldMk cId="4096973167" sldId="297"/>
            <ac:spMk id="10" creationId="{07D923FC-EBB8-51B6-00D0-A7506572399C}"/>
          </ac:spMkLst>
        </pc:spChg>
        <pc:picChg chg="add mod">
          <ac:chgData name="Anna Domaszek" userId="7c82275e-a041-43cf-b710-05cbbfe64089" providerId="ADAL" clId="{A333A54D-B5AA-4A98-AFFA-2FCA853D6895}" dt="2023-11-24T09:45:48.389" v="43" actId="34135"/>
          <ac:picMkLst>
            <pc:docMk/>
            <pc:sldMk cId="4096973167" sldId="297"/>
            <ac:picMk id="11" creationId="{81D0914A-B66E-4080-327C-BBF49D198AD6}"/>
          </ac:picMkLst>
        </pc:picChg>
      </pc:sldChg>
    </pc:docChg>
  </pc:docChgLst>
  <pc:docChgLst>
    <pc:chgData name="Lauren Kearney" userId="b4143d71-0b4c-487b-ad54-94c3c8f1ceb9" providerId="ADAL" clId="{C533A09F-8FA2-4E67-8776-68240D61AF23}"/>
    <pc:docChg chg="custSel modSld sldOrd">
      <pc:chgData name="Lauren Kearney" userId="b4143d71-0b4c-487b-ad54-94c3c8f1ceb9" providerId="ADAL" clId="{C533A09F-8FA2-4E67-8776-68240D61AF23}" dt="2023-12-20T10:19:30.235" v="106" actId="20577"/>
      <pc:docMkLst>
        <pc:docMk/>
      </pc:docMkLst>
      <pc:sldChg chg="modNotesTx">
        <pc:chgData name="Lauren Kearney" userId="b4143d71-0b4c-487b-ad54-94c3c8f1ceb9" providerId="ADAL" clId="{C533A09F-8FA2-4E67-8776-68240D61AF23}" dt="2023-11-21T09:37:04.829" v="6" actId="20577"/>
        <pc:sldMkLst>
          <pc:docMk/>
          <pc:sldMk cId="1560548218" sldId="266"/>
        </pc:sldMkLst>
      </pc:sldChg>
      <pc:sldChg chg="modSp mod">
        <pc:chgData name="Lauren Kearney" userId="b4143d71-0b4c-487b-ad54-94c3c8f1ceb9" providerId="ADAL" clId="{C533A09F-8FA2-4E67-8776-68240D61AF23}" dt="2023-12-20T10:17:51.225" v="55" actId="1076"/>
        <pc:sldMkLst>
          <pc:docMk/>
          <pc:sldMk cId="2688109878" sldId="267"/>
        </pc:sldMkLst>
        <pc:grpChg chg="mod">
          <ac:chgData name="Lauren Kearney" userId="b4143d71-0b4c-487b-ad54-94c3c8f1ceb9" providerId="ADAL" clId="{C533A09F-8FA2-4E67-8776-68240D61AF23}" dt="2023-12-20T10:17:43.313" v="52" actId="1076"/>
          <ac:grpSpMkLst>
            <pc:docMk/>
            <pc:sldMk cId="2688109878" sldId="267"/>
            <ac:grpSpMk id="6" creationId="{25F338D1-4FAA-F633-F702-51E697C382EF}"/>
          </ac:grpSpMkLst>
        </pc:grpChg>
        <pc:picChg chg="mod">
          <ac:chgData name="Lauren Kearney" userId="b4143d71-0b4c-487b-ad54-94c3c8f1ceb9" providerId="ADAL" clId="{C533A09F-8FA2-4E67-8776-68240D61AF23}" dt="2023-12-20T10:17:46.633" v="53" actId="1076"/>
          <ac:picMkLst>
            <pc:docMk/>
            <pc:sldMk cId="2688109878" sldId="267"/>
            <ac:picMk id="15" creationId="{59921CAE-9BB7-8CE8-BA94-D25D3E6A0B16}"/>
          </ac:picMkLst>
        </pc:picChg>
        <pc:picChg chg="mod">
          <ac:chgData name="Lauren Kearney" userId="b4143d71-0b4c-487b-ad54-94c3c8f1ceb9" providerId="ADAL" clId="{C533A09F-8FA2-4E67-8776-68240D61AF23}" dt="2023-12-20T10:17:51.225" v="55" actId="1076"/>
          <ac:picMkLst>
            <pc:docMk/>
            <pc:sldMk cId="2688109878" sldId="267"/>
            <ac:picMk id="23" creationId="{7560F2FE-9746-BFFC-F209-93702F7FD6B2}"/>
          </ac:picMkLst>
        </pc:picChg>
        <pc:picChg chg="mod">
          <ac:chgData name="Lauren Kearney" userId="b4143d71-0b4c-487b-ad54-94c3c8f1ceb9" providerId="ADAL" clId="{C533A09F-8FA2-4E67-8776-68240D61AF23}" dt="2023-12-20T10:17:48.449" v="54" actId="1076"/>
          <ac:picMkLst>
            <pc:docMk/>
            <pc:sldMk cId="2688109878" sldId="267"/>
            <ac:picMk id="25" creationId="{307AD06C-539A-BAA5-2061-49FC4B35AC5A}"/>
          </ac:picMkLst>
        </pc:picChg>
      </pc:sldChg>
      <pc:sldChg chg="modSp mod">
        <pc:chgData name="Lauren Kearney" userId="b4143d71-0b4c-487b-ad54-94c3c8f1ceb9" providerId="ADAL" clId="{C533A09F-8FA2-4E67-8776-68240D61AF23}" dt="2023-12-20T10:17:56.899" v="57" actId="20577"/>
        <pc:sldMkLst>
          <pc:docMk/>
          <pc:sldMk cId="2974942175" sldId="268"/>
        </pc:sldMkLst>
        <pc:spChg chg="mod">
          <ac:chgData name="Lauren Kearney" userId="b4143d71-0b4c-487b-ad54-94c3c8f1ceb9" providerId="ADAL" clId="{C533A09F-8FA2-4E67-8776-68240D61AF23}" dt="2023-12-20T10:17:56.899" v="57" actId="20577"/>
          <ac:spMkLst>
            <pc:docMk/>
            <pc:sldMk cId="2974942175" sldId="268"/>
            <ac:spMk id="2" creationId="{30C97A73-8511-DD43-BE87-4328925D31A2}"/>
          </ac:spMkLst>
        </pc:spChg>
      </pc:sldChg>
      <pc:sldChg chg="modSp mod">
        <pc:chgData name="Lauren Kearney" userId="b4143d71-0b4c-487b-ad54-94c3c8f1ceb9" providerId="ADAL" clId="{C533A09F-8FA2-4E67-8776-68240D61AF23}" dt="2023-12-20T10:17:07.241" v="51" actId="203"/>
        <pc:sldMkLst>
          <pc:docMk/>
          <pc:sldMk cId="3731009781" sldId="271"/>
        </pc:sldMkLst>
        <pc:graphicFrameChg chg="modGraphic">
          <ac:chgData name="Lauren Kearney" userId="b4143d71-0b4c-487b-ad54-94c3c8f1ceb9" providerId="ADAL" clId="{C533A09F-8FA2-4E67-8776-68240D61AF23}" dt="2023-12-20T10:17:07.241" v="51" actId="203"/>
          <ac:graphicFrameMkLst>
            <pc:docMk/>
            <pc:sldMk cId="3731009781" sldId="271"/>
            <ac:graphicFrameMk id="6" creationId="{00000000-0000-0000-0000-000000000000}"/>
          </ac:graphicFrameMkLst>
        </pc:graphicFrameChg>
      </pc:sldChg>
      <pc:sldChg chg="modSp mod">
        <pc:chgData name="Lauren Kearney" userId="b4143d71-0b4c-487b-ad54-94c3c8f1ceb9" providerId="ADAL" clId="{C533A09F-8FA2-4E67-8776-68240D61AF23}" dt="2023-12-20T10:18:00.678" v="59" actId="20577"/>
        <pc:sldMkLst>
          <pc:docMk/>
          <pc:sldMk cId="3894995337" sldId="272"/>
        </pc:sldMkLst>
        <pc:spChg chg="mod">
          <ac:chgData name="Lauren Kearney" userId="b4143d71-0b4c-487b-ad54-94c3c8f1ceb9" providerId="ADAL" clId="{C533A09F-8FA2-4E67-8776-68240D61AF23}" dt="2023-12-20T10:18:00.678" v="59" actId="20577"/>
          <ac:spMkLst>
            <pc:docMk/>
            <pc:sldMk cId="3894995337" sldId="272"/>
            <ac:spMk id="2" creationId="{3791BF04-D4EC-FE24-16DE-59CFA8A09908}"/>
          </ac:spMkLst>
        </pc:spChg>
      </pc:sldChg>
      <pc:sldChg chg="modSp mod">
        <pc:chgData name="Lauren Kearney" userId="b4143d71-0b4c-487b-ad54-94c3c8f1ceb9" providerId="ADAL" clId="{C533A09F-8FA2-4E67-8776-68240D61AF23}" dt="2023-12-18T14:22:39.350" v="12" actId="20577"/>
        <pc:sldMkLst>
          <pc:docMk/>
          <pc:sldMk cId="50837697" sldId="275"/>
        </pc:sldMkLst>
        <pc:spChg chg="mod">
          <ac:chgData name="Lauren Kearney" userId="b4143d71-0b4c-487b-ad54-94c3c8f1ceb9" providerId="ADAL" clId="{C533A09F-8FA2-4E67-8776-68240D61AF23}" dt="2023-12-18T14:22:39.350" v="12" actId="20577"/>
          <ac:spMkLst>
            <pc:docMk/>
            <pc:sldMk cId="50837697" sldId="275"/>
            <ac:spMk id="6" creationId="{CDCEC977-7AA5-A3E5-5D8F-1D29A77681AD}"/>
          </ac:spMkLst>
        </pc:spChg>
      </pc:sldChg>
      <pc:sldChg chg="modSp mod modNotesTx">
        <pc:chgData name="Lauren Kearney" userId="b4143d71-0b4c-487b-ad54-94c3c8f1ceb9" providerId="ADAL" clId="{C533A09F-8FA2-4E67-8776-68240D61AF23}" dt="2023-12-18T14:24:51.775" v="50" actId="20577"/>
        <pc:sldMkLst>
          <pc:docMk/>
          <pc:sldMk cId="3255625770" sldId="276"/>
        </pc:sldMkLst>
        <pc:spChg chg="mod">
          <ac:chgData name="Lauren Kearney" userId="b4143d71-0b4c-487b-ad54-94c3c8f1ceb9" providerId="ADAL" clId="{C533A09F-8FA2-4E67-8776-68240D61AF23}" dt="2023-11-21T09:23:40.839" v="0" actId="20577"/>
          <ac:spMkLst>
            <pc:docMk/>
            <pc:sldMk cId="3255625770" sldId="276"/>
            <ac:spMk id="2" creationId="{2D66B119-D22B-1549-4D28-2D88CB2FEF83}"/>
          </ac:spMkLst>
        </pc:spChg>
        <pc:picChg chg="ord">
          <ac:chgData name="Lauren Kearney" userId="b4143d71-0b4c-487b-ad54-94c3c8f1ceb9" providerId="ADAL" clId="{C533A09F-8FA2-4E67-8776-68240D61AF23}" dt="2023-12-18T14:24:24.478" v="13" actId="167"/>
          <ac:picMkLst>
            <pc:docMk/>
            <pc:sldMk cId="3255625770" sldId="276"/>
            <ac:picMk id="12" creationId="{C8C0351D-7A84-AAC7-2545-FBF9EFCA8589}"/>
          </ac:picMkLst>
        </pc:picChg>
      </pc:sldChg>
      <pc:sldChg chg="modSp mod">
        <pc:chgData name="Lauren Kearney" userId="b4143d71-0b4c-487b-ad54-94c3c8f1ceb9" providerId="ADAL" clId="{C533A09F-8FA2-4E67-8776-68240D61AF23}" dt="2023-12-20T10:19:21.485" v="102" actId="20577"/>
        <pc:sldMkLst>
          <pc:docMk/>
          <pc:sldMk cId="1694849942" sldId="278"/>
        </pc:sldMkLst>
        <pc:spChg chg="mod">
          <ac:chgData name="Lauren Kearney" userId="b4143d71-0b4c-487b-ad54-94c3c8f1ceb9" providerId="ADAL" clId="{C533A09F-8FA2-4E67-8776-68240D61AF23}" dt="2023-12-20T10:19:21.485" v="102" actId="20577"/>
          <ac:spMkLst>
            <pc:docMk/>
            <pc:sldMk cId="1694849942" sldId="278"/>
            <ac:spMk id="6" creationId="{A0E8FB51-7558-1BC4-B102-DB97A867F4D4}"/>
          </ac:spMkLst>
        </pc:spChg>
      </pc:sldChg>
      <pc:sldChg chg="modSp mod">
        <pc:chgData name="Lauren Kearney" userId="b4143d71-0b4c-487b-ad54-94c3c8f1ceb9" providerId="ADAL" clId="{C533A09F-8FA2-4E67-8776-68240D61AF23}" dt="2023-12-20T10:18:07.248" v="61" actId="20577"/>
        <pc:sldMkLst>
          <pc:docMk/>
          <pc:sldMk cId="3597625733" sldId="279"/>
        </pc:sldMkLst>
        <pc:spChg chg="mod">
          <ac:chgData name="Lauren Kearney" userId="b4143d71-0b4c-487b-ad54-94c3c8f1ceb9" providerId="ADAL" clId="{C533A09F-8FA2-4E67-8776-68240D61AF23}" dt="2023-12-20T10:18:07.248" v="61" actId="20577"/>
          <ac:spMkLst>
            <pc:docMk/>
            <pc:sldMk cId="3597625733" sldId="279"/>
            <ac:spMk id="6" creationId="{8AFC5283-6952-5AFA-672E-13A5CB887721}"/>
          </ac:spMkLst>
        </pc:spChg>
      </pc:sldChg>
      <pc:sldChg chg="modSp mod">
        <pc:chgData name="Lauren Kearney" userId="b4143d71-0b4c-487b-ad54-94c3c8f1ceb9" providerId="ADAL" clId="{C533A09F-8FA2-4E67-8776-68240D61AF23}" dt="2023-12-20T10:18:10.018" v="63" actId="20577"/>
        <pc:sldMkLst>
          <pc:docMk/>
          <pc:sldMk cId="2005487849" sldId="280"/>
        </pc:sldMkLst>
        <pc:spChg chg="mod">
          <ac:chgData name="Lauren Kearney" userId="b4143d71-0b4c-487b-ad54-94c3c8f1ceb9" providerId="ADAL" clId="{C533A09F-8FA2-4E67-8776-68240D61AF23}" dt="2023-12-20T10:18:10.018" v="63" actId="20577"/>
          <ac:spMkLst>
            <pc:docMk/>
            <pc:sldMk cId="2005487849" sldId="280"/>
            <ac:spMk id="6" creationId="{8AFC5283-6952-5AFA-672E-13A5CB887721}"/>
          </ac:spMkLst>
        </pc:spChg>
      </pc:sldChg>
      <pc:sldChg chg="modSp mod">
        <pc:chgData name="Lauren Kearney" userId="b4143d71-0b4c-487b-ad54-94c3c8f1ceb9" providerId="ADAL" clId="{C533A09F-8FA2-4E67-8776-68240D61AF23}" dt="2023-12-20T10:18:12.869" v="65" actId="20577"/>
        <pc:sldMkLst>
          <pc:docMk/>
          <pc:sldMk cId="2015764508" sldId="281"/>
        </pc:sldMkLst>
        <pc:spChg chg="mod">
          <ac:chgData name="Lauren Kearney" userId="b4143d71-0b4c-487b-ad54-94c3c8f1ceb9" providerId="ADAL" clId="{C533A09F-8FA2-4E67-8776-68240D61AF23}" dt="2023-12-20T10:18:12.869" v="65" actId="20577"/>
          <ac:spMkLst>
            <pc:docMk/>
            <pc:sldMk cId="2015764508" sldId="281"/>
            <ac:spMk id="6" creationId="{8AFC5283-6952-5AFA-672E-13A5CB887721}"/>
          </ac:spMkLst>
        </pc:spChg>
      </pc:sldChg>
      <pc:sldChg chg="modSp mod">
        <pc:chgData name="Lauren Kearney" userId="b4143d71-0b4c-487b-ad54-94c3c8f1ceb9" providerId="ADAL" clId="{C533A09F-8FA2-4E67-8776-68240D61AF23}" dt="2023-12-20T10:18:16.538" v="67" actId="20577"/>
        <pc:sldMkLst>
          <pc:docMk/>
          <pc:sldMk cId="333034803" sldId="282"/>
        </pc:sldMkLst>
        <pc:spChg chg="mod">
          <ac:chgData name="Lauren Kearney" userId="b4143d71-0b4c-487b-ad54-94c3c8f1ceb9" providerId="ADAL" clId="{C533A09F-8FA2-4E67-8776-68240D61AF23}" dt="2023-12-20T10:18:16.538" v="67" actId="20577"/>
          <ac:spMkLst>
            <pc:docMk/>
            <pc:sldMk cId="333034803" sldId="282"/>
            <ac:spMk id="6" creationId="{8AFC5283-6952-5AFA-672E-13A5CB887721}"/>
          </ac:spMkLst>
        </pc:spChg>
      </pc:sldChg>
      <pc:sldChg chg="modSp mod">
        <pc:chgData name="Lauren Kearney" userId="b4143d71-0b4c-487b-ad54-94c3c8f1ceb9" providerId="ADAL" clId="{C533A09F-8FA2-4E67-8776-68240D61AF23}" dt="2023-12-20T10:18:33.658" v="78" actId="20577"/>
        <pc:sldMkLst>
          <pc:docMk/>
          <pc:sldMk cId="1001159517" sldId="283"/>
        </pc:sldMkLst>
        <pc:spChg chg="mod">
          <ac:chgData name="Lauren Kearney" userId="b4143d71-0b4c-487b-ad54-94c3c8f1ceb9" providerId="ADAL" clId="{C533A09F-8FA2-4E67-8776-68240D61AF23}" dt="2023-12-20T10:18:33.658" v="78" actId="20577"/>
          <ac:spMkLst>
            <pc:docMk/>
            <pc:sldMk cId="1001159517" sldId="283"/>
            <ac:spMk id="6" creationId="{8AFC5283-6952-5AFA-672E-13A5CB887721}"/>
          </ac:spMkLst>
        </pc:spChg>
      </pc:sldChg>
      <pc:sldChg chg="modSp mod">
        <pc:chgData name="Lauren Kearney" userId="b4143d71-0b4c-487b-ad54-94c3c8f1ceb9" providerId="ADAL" clId="{C533A09F-8FA2-4E67-8776-68240D61AF23}" dt="2023-12-20T10:18:36.478" v="80" actId="20577"/>
        <pc:sldMkLst>
          <pc:docMk/>
          <pc:sldMk cId="3449620330" sldId="284"/>
        </pc:sldMkLst>
        <pc:spChg chg="mod">
          <ac:chgData name="Lauren Kearney" userId="b4143d71-0b4c-487b-ad54-94c3c8f1ceb9" providerId="ADAL" clId="{C533A09F-8FA2-4E67-8776-68240D61AF23}" dt="2023-12-20T10:18:36.478" v="80" actId="20577"/>
          <ac:spMkLst>
            <pc:docMk/>
            <pc:sldMk cId="3449620330" sldId="284"/>
            <ac:spMk id="6" creationId="{8AFC5283-6952-5AFA-672E-13A5CB887721}"/>
          </ac:spMkLst>
        </pc:spChg>
      </pc:sldChg>
      <pc:sldChg chg="modSp mod">
        <pc:chgData name="Lauren Kearney" userId="b4143d71-0b4c-487b-ad54-94c3c8f1ceb9" providerId="ADAL" clId="{C533A09F-8FA2-4E67-8776-68240D61AF23}" dt="2023-12-20T10:18:39.287" v="82" actId="20577"/>
        <pc:sldMkLst>
          <pc:docMk/>
          <pc:sldMk cId="3755999090" sldId="285"/>
        </pc:sldMkLst>
        <pc:spChg chg="mod">
          <ac:chgData name="Lauren Kearney" userId="b4143d71-0b4c-487b-ad54-94c3c8f1ceb9" providerId="ADAL" clId="{C533A09F-8FA2-4E67-8776-68240D61AF23}" dt="2023-12-20T10:18:39.287" v="82" actId="20577"/>
          <ac:spMkLst>
            <pc:docMk/>
            <pc:sldMk cId="3755999090" sldId="285"/>
            <ac:spMk id="6" creationId="{8AFC5283-6952-5AFA-672E-13A5CB887721}"/>
          </ac:spMkLst>
        </pc:spChg>
      </pc:sldChg>
      <pc:sldChg chg="modSp mod">
        <pc:chgData name="Lauren Kearney" userId="b4143d71-0b4c-487b-ad54-94c3c8f1ceb9" providerId="ADAL" clId="{C533A09F-8FA2-4E67-8776-68240D61AF23}" dt="2023-12-20T10:18:44.058" v="84" actId="20577"/>
        <pc:sldMkLst>
          <pc:docMk/>
          <pc:sldMk cId="2634437967" sldId="286"/>
        </pc:sldMkLst>
        <pc:spChg chg="mod">
          <ac:chgData name="Lauren Kearney" userId="b4143d71-0b4c-487b-ad54-94c3c8f1ceb9" providerId="ADAL" clId="{C533A09F-8FA2-4E67-8776-68240D61AF23}" dt="2023-12-20T10:18:44.058" v="84" actId="20577"/>
          <ac:spMkLst>
            <pc:docMk/>
            <pc:sldMk cId="2634437967" sldId="286"/>
            <ac:spMk id="6" creationId="{8AFC5283-6952-5AFA-672E-13A5CB887721}"/>
          </ac:spMkLst>
        </pc:spChg>
      </pc:sldChg>
      <pc:sldChg chg="modSp mod">
        <pc:chgData name="Lauren Kearney" userId="b4143d71-0b4c-487b-ad54-94c3c8f1ceb9" providerId="ADAL" clId="{C533A09F-8FA2-4E67-8776-68240D61AF23}" dt="2023-12-20T10:18:47.317" v="86" actId="20577"/>
        <pc:sldMkLst>
          <pc:docMk/>
          <pc:sldMk cId="2567030377" sldId="287"/>
        </pc:sldMkLst>
        <pc:spChg chg="mod">
          <ac:chgData name="Lauren Kearney" userId="b4143d71-0b4c-487b-ad54-94c3c8f1ceb9" providerId="ADAL" clId="{C533A09F-8FA2-4E67-8776-68240D61AF23}" dt="2023-12-20T10:18:47.317" v="86" actId="20577"/>
          <ac:spMkLst>
            <pc:docMk/>
            <pc:sldMk cId="2567030377" sldId="287"/>
            <ac:spMk id="6" creationId="{8AFC5283-6952-5AFA-672E-13A5CB887721}"/>
          </ac:spMkLst>
        </pc:spChg>
      </pc:sldChg>
      <pc:sldChg chg="modSp mod">
        <pc:chgData name="Lauren Kearney" userId="b4143d71-0b4c-487b-ad54-94c3c8f1ceb9" providerId="ADAL" clId="{C533A09F-8FA2-4E67-8776-68240D61AF23}" dt="2023-12-20T10:18:50.547" v="88" actId="20577"/>
        <pc:sldMkLst>
          <pc:docMk/>
          <pc:sldMk cId="1094294860" sldId="288"/>
        </pc:sldMkLst>
        <pc:spChg chg="mod">
          <ac:chgData name="Lauren Kearney" userId="b4143d71-0b4c-487b-ad54-94c3c8f1ceb9" providerId="ADAL" clId="{C533A09F-8FA2-4E67-8776-68240D61AF23}" dt="2023-12-20T10:18:50.547" v="88" actId="20577"/>
          <ac:spMkLst>
            <pc:docMk/>
            <pc:sldMk cId="1094294860" sldId="288"/>
            <ac:spMk id="6" creationId="{8AFC5283-6952-5AFA-672E-13A5CB887721}"/>
          </ac:spMkLst>
        </pc:spChg>
        <pc:spChg chg="mod">
          <ac:chgData name="Lauren Kearney" userId="b4143d71-0b4c-487b-ad54-94c3c8f1ceb9" providerId="ADAL" clId="{C533A09F-8FA2-4E67-8776-68240D61AF23}" dt="2023-12-20T10:18:26.677" v="76" actId="20577"/>
          <ac:spMkLst>
            <pc:docMk/>
            <pc:sldMk cId="1094294860" sldId="288"/>
            <ac:spMk id="7" creationId="{279B515E-7145-1AC3-6FE8-C4C229F43A2C}"/>
          </ac:spMkLst>
        </pc:spChg>
      </pc:sldChg>
      <pc:sldChg chg="modSp mod">
        <pc:chgData name="Lauren Kearney" userId="b4143d71-0b4c-487b-ad54-94c3c8f1ceb9" providerId="ADAL" clId="{C533A09F-8FA2-4E67-8776-68240D61AF23}" dt="2023-12-20T10:18:58.156" v="90" actId="20577"/>
        <pc:sldMkLst>
          <pc:docMk/>
          <pc:sldMk cId="3683570721" sldId="289"/>
        </pc:sldMkLst>
        <pc:spChg chg="mod">
          <ac:chgData name="Lauren Kearney" userId="b4143d71-0b4c-487b-ad54-94c3c8f1ceb9" providerId="ADAL" clId="{C533A09F-8FA2-4E67-8776-68240D61AF23}" dt="2023-12-20T10:18:58.156" v="90" actId="20577"/>
          <ac:spMkLst>
            <pc:docMk/>
            <pc:sldMk cId="3683570721" sldId="289"/>
            <ac:spMk id="6" creationId="{8AFC5283-6952-5AFA-672E-13A5CB887721}"/>
          </ac:spMkLst>
        </pc:spChg>
      </pc:sldChg>
      <pc:sldChg chg="modSp mod">
        <pc:chgData name="Lauren Kearney" userId="b4143d71-0b4c-487b-ad54-94c3c8f1ceb9" providerId="ADAL" clId="{C533A09F-8FA2-4E67-8776-68240D61AF23}" dt="2023-12-20T10:19:01.857" v="92" actId="20577"/>
        <pc:sldMkLst>
          <pc:docMk/>
          <pc:sldMk cId="1972078882" sldId="290"/>
        </pc:sldMkLst>
        <pc:spChg chg="mod">
          <ac:chgData name="Lauren Kearney" userId="b4143d71-0b4c-487b-ad54-94c3c8f1ceb9" providerId="ADAL" clId="{C533A09F-8FA2-4E67-8776-68240D61AF23}" dt="2023-12-20T10:19:01.857" v="92" actId="20577"/>
          <ac:spMkLst>
            <pc:docMk/>
            <pc:sldMk cId="1972078882" sldId="290"/>
            <ac:spMk id="6" creationId="{8AFC5283-6952-5AFA-672E-13A5CB887721}"/>
          </ac:spMkLst>
        </pc:spChg>
      </pc:sldChg>
      <pc:sldChg chg="modSp mod">
        <pc:chgData name="Lauren Kearney" userId="b4143d71-0b4c-487b-ad54-94c3c8f1ceb9" providerId="ADAL" clId="{C533A09F-8FA2-4E67-8776-68240D61AF23}" dt="2023-12-20T10:19:07.066" v="94" actId="20577"/>
        <pc:sldMkLst>
          <pc:docMk/>
          <pc:sldMk cId="1841931281" sldId="291"/>
        </pc:sldMkLst>
        <pc:spChg chg="mod">
          <ac:chgData name="Lauren Kearney" userId="b4143d71-0b4c-487b-ad54-94c3c8f1ceb9" providerId="ADAL" clId="{C533A09F-8FA2-4E67-8776-68240D61AF23}" dt="2023-12-20T10:19:07.066" v="94" actId="20577"/>
          <ac:spMkLst>
            <pc:docMk/>
            <pc:sldMk cId="1841931281" sldId="291"/>
            <ac:spMk id="6" creationId="{8AFC5283-6952-5AFA-672E-13A5CB887721}"/>
          </ac:spMkLst>
        </pc:spChg>
      </pc:sldChg>
      <pc:sldChg chg="modSp mod">
        <pc:chgData name="Lauren Kearney" userId="b4143d71-0b4c-487b-ad54-94c3c8f1ceb9" providerId="ADAL" clId="{C533A09F-8FA2-4E67-8776-68240D61AF23}" dt="2023-12-20T10:19:10.086" v="96" actId="20577"/>
        <pc:sldMkLst>
          <pc:docMk/>
          <pc:sldMk cId="496213264" sldId="292"/>
        </pc:sldMkLst>
        <pc:spChg chg="mod">
          <ac:chgData name="Lauren Kearney" userId="b4143d71-0b4c-487b-ad54-94c3c8f1ceb9" providerId="ADAL" clId="{C533A09F-8FA2-4E67-8776-68240D61AF23}" dt="2023-12-20T10:19:10.086" v="96" actId="20577"/>
          <ac:spMkLst>
            <pc:docMk/>
            <pc:sldMk cId="496213264" sldId="292"/>
            <ac:spMk id="6" creationId="{8AFC5283-6952-5AFA-672E-13A5CB887721}"/>
          </ac:spMkLst>
        </pc:spChg>
      </pc:sldChg>
      <pc:sldChg chg="modSp mod">
        <pc:chgData name="Lauren Kearney" userId="b4143d71-0b4c-487b-ad54-94c3c8f1ceb9" providerId="ADAL" clId="{C533A09F-8FA2-4E67-8776-68240D61AF23}" dt="2023-12-20T10:19:13.327" v="98" actId="20577"/>
        <pc:sldMkLst>
          <pc:docMk/>
          <pc:sldMk cId="4245025110" sldId="293"/>
        </pc:sldMkLst>
        <pc:spChg chg="mod">
          <ac:chgData name="Lauren Kearney" userId="b4143d71-0b4c-487b-ad54-94c3c8f1ceb9" providerId="ADAL" clId="{C533A09F-8FA2-4E67-8776-68240D61AF23}" dt="2023-12-20T10:19:13.327" v="98" actId="20577"/>
          <ac:spMkLst>
            <pc:docMk/>
            <pc:sldMk cId="4245025110" sldId="293"/>
            <ac:spMk id="6" creationId="{8AFC5283-6952-5AFA-672E-13A5CB887721}"/>
          </ac:spMkLst>
        </pc:spChg>
      </pc:sldChg>
      <pc:sldChg chg="modSp mod">
        <pc:chgData name="Lauren Kearney" userId="b4143d71-0b4c-487b-ad54-94c3c8f1ceb9" providerId="ADAL" clId="{C533A09F-8FA2-4E67-8776-68240D61AF23}" dt="2023-12-20T10:19:16.236" v="100" actId="20577"/>
        <pc:sldMkLst>
          <pc:docMk/>
          <pc:sldMk cId="168966731" sldId="294"/>
        </pc:sldMkLst>
        <pc:spChg chg="mod">
          <ac:chgData name="Lauren Kearney" userId="b4143d71-0b4c-487b-ad54-94c3c8f1ceb9" providerId="ADAL" clId="{C533A09F-8FA2-4E67-8776-68240D61AF23}" dt="2023-12-20T10:19:16.236" v="100" actId="20577"/>
          <ac:spMkLst>
            <pc:docMk/>
            <pc:sldMk cId="168966731" sldId="294"/>
            <ac:spMk id="6" creationId="{8AFC5283-6952-5AFA-672E-13A5CB887721}"/>
          </ac:spMkLst>
        </pc:spChg>
      </pc:sldChg>
      <pc:sldChg chg="modSp mod">
        <pc:chgData name="Lauren Kearney" userId="b4143d71-0b4c-487b-ad54-94c3c8f1ceb9" providerId="ADAL" clId="{C533A09F-8FA2-4E67-8776-68240D61AF23}" dt="2023-12-20T10:19:25.186" v="104" actId="20577"/>
        <pc:sldMkLst>
          <pc:docMk/>
          <pc:sldMk cId="2428770363" sldId="295"/>
        </pc:sldMkLst>
        <pc:spChg chg="mod">
          <ac:chgData name="Lauren Kearney" userId="b4143d71-0b4c-487b-ad54-94c3c8f1ceb9" providerId="ADAL" clId="{C533A09F-8FA2-4E67-8776-68240D61AF23}" dt="2023-12-20T10:19:25.186" v="104" actId="20577"/>
          <ac:spMkLst>
            <pc:docMk/>
            <pc:sldMk cId="2428770363" sldId="295"/>
            <ac:spMk id="2" creationId="{416533A6-6312-94E4-021A-F653DD14E922}"/>
          </ac:spMkLst>
        </pc:spChg>
      </pc:sldChg>
      <pc:sldChg chg="modSp mod">
        <pc:chgData name="Lauren Kearney" userId="b4143d71-0b4c-487b-ad54-94c3c8f1ceb9" providerId="ADAL" clId="{C533A09F-8FA2-4E67-8776-68240D61AF23}" dt="2023-12-20T10:19:30.235" v="106" actId="20577"/>
        <pc:sldMkLst>
          <pc:docMk/>
          <pc:sldMk cId="4010533357" sldId="296"/>
        </pc:sldMkLst>
        <pc:spChg chg="mod">
          <ac:chgData name="Lauren Kearney" userId="b4143d71-0b4c-487b-ad54-94c3c8f1ceb9" providerId="ADAL" clId="{C533A09F-8FA2-4E67-8776-68240D61AF23}" dt="2023-12-20T10:19:30.235" v="106" actId="20577"/>
          <ac:spMkLst>
            <pc:docMk/>
            <pc:sldMk cId="4010533357" sldId="296"/>
            <ac:spMk id="2" creationId="{416533A6-6312-94E4-021A-F653DD14E922}"/>
          </ac:spMkLst>
        </pc:spChg>
      </pc:sldChg>
      <pc:sldChg chg="ord">
        <pc:chgData name="Lauren Kearney" userId="b4143d71-0b4c-487b-ad54-94c3c8f1ceb9" providerId="ADAL" clId="{C533A09F-8FA2-4E67-8776-68240D61AF23}" dt="2023-11-21T09:36:33.001" v="2"/>
        <pc:sldMkLst>
          <pc:docMk/>
          <pc:sldMk cId="4096973167" sldId="297"/>
        </pc:sldMkLst>
      </pc:sldChg>
    </pc:docChg>
  </pc:docChgLst>
  <pc:docChgLst>
    <pc:chgData name="Lauren Kearney" userId="b4143d71-0b4c-487b-ad54-94c3c8f1ceb9" providerId="ADAL" clId="{C194F9E4-4CF7-492B-BE28-CFA423C7A808}"/>
    <pc:docChg chg="modSld">
      <pc:chgData name="Lauren Kearney" userId="b4143d71-0b4c-487b-ad54-94c3c8f1ceb9" providerId="ADAL" clId="{C194F9E4-4CF7-492B-BE28-CFA423C7A808}" dt="2023-09-06T10:45:23.486" v="1" actId="20577"/>
      <pc:docMkLst>
        <pc:docMk/>
      </pc:docMkLst>
      <pc:sldChg chg="modSp mod">
        <pc:chgData name="Lauren Kearney" userId="b4143d71-0b4c-487b-ad54-94c3c8f1ceb9" providerId="ADAL" clId="{C194F9E4-4CF7-492B-BE28-CFA423C7A808}" dt="2023-09-06T10:45:23.486" v="1" actId="20577"/>
        <pc:sldMkLst>
          <pc:docMk/>
          <pc:sldMk cId="380473199" sldId="269"/>
        </pc:sldMkLst>
        <pc:spChg chg="mod">
          <ac:chgData name="Lauren Kearney" userId="b4143d71-0b4c-487b-ad54-94c3c8f1ceb9" providerId="ADAL" clId="{C194F9E4-4CF7-492B-BE28-CFA423C7A808}" dt="2023-09-06T10:45:23.486" v="1" actId="20577"/>
          <ac:spMkLst>
            <pc:docMk/>
            <pc:sldMk cId="380473199" sldId="269"/>
            <ac:spMk id="8" creationId="{1D802D75-4751-4BB2-B5BD-7B9278E0C5BA}"/>
          </ac:spMkLst>
        </pc:spChg>
      </pc:sldChg>
    </pc:docChg>
  </pc:docChgLst>
  <pc:docChgLst>
    <pc:chgData name="Lauren Kearney" userId="b4143d71-0b4c-487b-ad54-94c3c8f1ceb9" providerId="ADAL" clId="{80FC07B7-187B-42F6-AF78-39B5F3488122}"/>
    <pc:docChg chg="undo custSel modSld">
      <pc:chgData name="Lauren Kearney" userId="b4143d71-0b4c-487b-ad54-94c3c8f1ceb9" providerId="ADAL" clId="{80FC07B7-187B-42F6-AF78-39B5F3488122}" dt="2023-10-05T14:04:38.153" v="28" actId="1076"/>
      <pc:docMkLst>
        <pc:docMk/>
      </pc:docMkLst>
      <pc:sldChg chg="addSp delSp modSp mod modAnim">
        <pc:chgData name="Lauren Kearney" userId="b4143d71-0b4c-487b-ad54-94c3c8f1ceb9" providerId="ADAL" clId="{80FC07B7-187B-42F6-AF78-39B5F3488122}" dt="2023-10-05T14:04:38.153" v="28" actId="1076"/>
        <pc:sldMkLst>
          <pc:docMk/>
          <pc:sldMk cId="3255625770" sldId="276"/>
        </pc:sldMkLst>
        <pc:spChg chg="mod">
          <ac:chgData name="Lauren Kearney" userId="b4143d71-0b4c-487b-ad54-94c3c8f1ceb9" providerId="ADAL" clId="{80FC07B7-187B-42F6-AF78-39B5F3488122}" dt="2023-10-05T14:03:59.185" v="22" actId="14100"/>
          <ac:spMkLst>
            <pc:docMk/>
            <pc:sldMk cId="3255625770" sldId="276"/>
            <ac:spMk id="7" creationId="{D3B6A98D-2E09-D174-90FC-3DF7CBB0B993}"/>
          </ac:spMkLst>
        </pc:spChg>
        <pc:spChg chg="add del">
          <ac:chgData name="Lauren Kearney" userId="b4143d71-0b4c-487b-ad54-94c3c8f1ceb9" providerId="ADAL" clId="{80FC07B7-187B-42F6-AF78-39B5F3488122}" dt="2023-10-05T14:02:27.378" v="2" actId="478"/>
          <ac:spMkLst>
            <pc:docMk/>
            <pc:sldMk cId="3255625770" sldId="276"/>
            <ac:spMk id="9" creationId="{DF02AEBB-A7F7-1C21-D11E-2AF54018481E}"/>
          </ac:spMkLst>
        </pc:spChg>
        <pc:picChg chg="mod">
          <ac:chgData name="Lauren Kearney" userId="b4143d71-0b4c-487b-ad54-94c3c8f1ceb9" providerId="ADAL" clId="{80FC07B7-187B-42F6-AF78-39B5F3488122}" dt="2023-10-05T14:03:59.804" v="23" actId="14100"/>
          <ac:picMkLst>
            <pc:docMk/>
            <pc:sldMk cId="3255625770" sldId="276"/>
            <ac:picMk id="6" creationId="{F3859BA3-3D22-7E7B-8731-1D2A57DF0204}"/>
          </ac:picMkLst>
        </pc:picChg>
        <pc:picChg chg="add mod">
          <ac:chgData name="Lauren Kearney" userId="b4143d71-0b4c-487b-ad54-94c3c8f1ceb9" providerId="ADAL" clId="{80FC07B7-187B-42F6-AF78-39B5F3488122}" dt="2023-10-05T14:04:38.153" v="28" actId="1076"/>
          <ac:picMkLst>
            <pc:docMk/>
            <pc:sldMk cId="3255625770" sldId="276"/>
            <ac:picMk id="8" creationId="{9271EDB2-370F-E389-7FB5-42C821206730}"/>
          </ac:picMkLst>
        </pc:picChg>
      </pc:sldChg>
    </pc:docChg>
  </pc:docChgLst>
  <pc:docChgLst>
    <pc:chgData name="Tina Renshaw BA Hons (Oxon), MA (Oxon), PGCE, PGCHRM" userId="S::tina.renshaw@esbuk.org::94dc95e1-b3b7-4783-9628-eae13940e46e" providerId="AD" clId="Web-{ED963F36-5937-2ACA-841F-36F65EFB0DF4}"/>
    <pc:docChg chg="modSld">
      <pc:chgData name="Tina Renshaw BA Hons (Oxon), MA (Oxon), PGCE, PGCHRM" userId="S::tina.renshaw@esbuk.org::94dc95e1-b3b7-4783-9628-eae13940e46e" providerId="AD" clId="Web-{ED963F36-5937-2ACA-841F-36F65EFB0DF4}" dt="2023-09-04T12:08:23.570" v="1" actId="20577"/>
      <pc:docMkLst>
        <pc:docMk/>
      </pc:docMkLst>
      <pc:sldChg chg="modSp">
        <pc:chgData name="Tina Renshaw BA Hons (Oxon), MA (Oxon), PGCE, PGCHRM" userId="S::tina.renshaw@esbuk.org::94dc95e1-b3b7-4783-9628-eae13940e46e" providerId="AD" clId="Web-{ED963F36-5937-2ACA-841F-36F65EFB0DF4}" dt="2023-09-04T12:08:23.570" v="1" actId="20577"/>
        <pc:sldMkLst>
          <pc:docMk/>
          <pc:sldMk cId="2688109878" sldId="267"/>
        </pc:sldMkLst>
        <pc:spChg chg="mod">
          <ac:chgData name="Tina Renshaw BA Hons (Oxon), MA (Oxon), PGCE, PGCHRM" userId="S::tina.renshaw@esbuk.org::94dc95e1-b3b7-4783-9628-eae13940e46e" providerId="AD" clId="Web-{ED963F36-5937-2ACA-841F-36F65EFB0DF4}" dt="2023-09-04T12:08:23.570" v="1" actId="20577"/>
          <ac:spMkLst>
            <pc:docMk/>
            <pc:sldMk cId="2688109878" sldId="267"/>
            <ac:spMk id="2" creationId="{30C97A73-8511-DD43-BE87-4328925D31A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this as an opportunity to recap body language from Section 1 content.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996938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Emotional Depth:</a:t>
            </a:r>
          </a:p>
          <a:p>
            <a:r>
              <a:rPr lang="en-GB" dirty="0"/>
              <a:t>Unlike personal interest talks, poetry recitation requires a deeper exploration of emotions.</a:t>
            </a:r>
          </a:p>
          <a:p>
            <a:r>
              <a:rPr lang="en-GB" dirty="0"/>
              <a:t>Emphasising the emotional journey conveyed through the words of the poem.</a:t>
            </a:r>
          </a:p>
          <a:p>
            <a:r>
              <a:rPr lang="en-GB" dirty="0"/>
              <a:t>Understanding the subtleties of body language to communicate complex emotions effectively.</a:t>
            </a:r>
          </a:p>
          <a:p>
            <a:r>
              <a:rPr lang="en-GB" dirty="0"/>
              <a:t>Rhythmic Expression:</a:t>
            </a:r>
          </a:p>
          <a:p>
            <a:r>
              <a:rPr lang="en-GB" dirty="0"/>
              <a:t>Poetry recitation involves a specific rhythm and cadence that complements the language.</a:t>
            </a:r>
          </a:p>
          <a:p>
            <a:r>
              <a:rPr lang="en-GB" dirty="0"/>
              <a:t>Utilising body movements and gestures to enhance the rhythm and flow of the poem.</a:t>
            </a:r>
          </a:p>
          <a:p>
            <a:r>
              <a:rPr lang="en-GB" dirty="0"/>
              <a:t>Aligning body language with the poetic meter and structure for a captivating performance.</a:t>
            </a:r>
          </a:p>
          <a:p>
            <a:r>
              <a:rPr lang="en-GB" dirty="0"/>
              <a:t>Interpretation and Artistry:</a:t>
            </a:r>
          </a:p>
          <a:p>
            <a:r>
              <a:rPr lang="en-GB" dirty="0"/>
              <a:t>Poetry allows for artistic interpretation and expression.</a:t>
            </a:r>
          </a:p>
          <a:p>
            <a:r>
              <a:rPr lang="en-GB" dirty="0"/>
              <a:t>Adapting body language to convey the unique meaning and imagery of the poem.</a:t>
            </a:r>
          </a:p>
          <a:p>
            <a:r>
              <a:rPr lang="en-GB" dirty="0"/>
              <a:t>Using facial expressions and gestures to paint vivid mental pictures for the audience.</a:t>
            </a:r>
          </a:p>
          <a:p>
            <a:r>
              <a:rPr lang="en-GB" dirty="0"/>
              <a:t>Symbolism and Metaphors:</a:t>
            </a:r>
          </a:p>
          <a:p>
            <a:r>
              <a:rPr lang="en-GB" dirty="0"/>
              <a:t>Poetry often includes symbolic language and metaphors.</a:t>
            </a:r>
          </a:p>
          <a:p>
            <a:r>
              <a:rPr lang="en-GB" dirty="0"/>
              <a:t>Conveying these symbols through appropriate body language and eye contact.</a:t>
            </a:r>
          </a:p>
          <a:p>
            <a:r>
              <a:rPr lang="en-GB" dirty="0"/>
              <a:t>Practicing to evoke the intended imagery and meaning in the minds of the listeners.</a:t>
            </a:r>
          </a:p>
          <a:p>
            <a:r>
              <a:rPr lang="en-GB" dirty="0"/>
              <a:t>Transcending the Self:</a:t>
            </a:r>
          </a:p>
          <a:p>
            <a:r>
              <a:rPr lang="en-GB" dirty="0"/>
              <a:t>Unlike personal interest talks, poetry recitation involves immersing oneself in the poem's narrative.</a:t>
            </a:r>
          </a:p>
          <a:p>
            <a:r>
              <a:rPr lang="en-GB" dirty="0"/>
              <a:t>Using body language to step into the shoes of the poem's persona or character.</a:t>
            </a:r>
          </a:p>
          <a:p>
            <a:r>
              <a:rPr lang="en-GB" dirty="0"/>
              <a:t>Transcending personal experiences to deliver a convincing and authentic recitation.</a:t>
            </a:r>
          </a:p>
          <a:p>
            <a:r>
              <a:rPr lang="en-GB" dirty="0"/>
              <a:t>By focusing on eye contact, body language, and the art of expression, the learners will elevate their poetry recitation skills, creating a powerful and captivating experience for their audience.</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159853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2840587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3869215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1370832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Images all from </a:t>
            </a:r>
            <a:r>
              <a:rPr lang="en-GB" dirty="0" err="1"/>
              <a:t>canva</a:t>
            </a: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26</a:t>
            </a:fld>
            <a:endParaRPr lang="en-GB"/>
          </a:p>
        </p:txBody>
      </p:sp>
    </p:spTree>
    <p:extLst>
      <p:ext uri="{BB962C8B-B14F-4D97-AF65-F5344CB8AC3E}">
        <p14:creationId xmlns:p14="http://schemas.microsoft.com/office/powerpoint/2010/main" val="2551374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29</a:t>
            </a:fld>
            <a:endParaRPr lang="en-GB"/>
          </a:p>
        </p:txBody>
      </p:sp>
    </p:spTree>
    <p:extLst>
      <p:ext uri="{BB962C8B-B14F-4D97-AF65-F5344CB8AC3E}">
        <p14:creationId xmlns:p14="http://schemas.microsoft.com/office/powerpoint/2010/main" val="65460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Use presenter mode for best effect</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30</a:t>
            </a:fld>
            <a:endParaRPr lang="en-GB"/>
          </a:p>
        </p:txBody>
      </p:sp>
    </p:spTree>
    <p:extLst>
      <p:ext uri="{BB962C8B-B14F-4D97-AF65-F5344CB8AC3E}">
        <p14:creationId xmlns:p14="http://schemas.microsoft.com/office/powerpoint/2010/main" val="2647572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ESB-RES-C183 L1G2-Speech to Connect-2.3-PPT-Connect with your audience 2</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Connect-2.3-PPT-Connect with your audience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Connect-2.3-PPT-Connect with your audience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Connect-2.3-PPT-Connect with your audience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Connect-2.3-PPT-Connect with your audience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ESB-RES-C183 L1G2-Speech to Connect-2.3-PPT-Connect with your audience 2</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Connect-2.3-PPT-Connect with your audience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ESB-RES-C183 L1G2-Speech to Connect-2.3-PPT-Connect with your audience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ESB-RES-C183 L1G2-Speech to Connect-2.3-PPT-Connect with your audience 2</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ESB-RES-C183 L1G2-Speech to Connect-2.3-PPT-Connect with your audience 2</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ESB-RES-C183 L1G2-Speech to Connect-2.3-PPT-Connect with your audience 2</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ESB-RES-C183 L1G2-Speech to Connect-2.3-PPT-Connect with your audience 2</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ESB-RES-C183 L1G2-Speech to Connect-2.3-PPT-Connect with your audience 2</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ESB-RES-C183 L1G2-Speech to Connect-2.3-PPT-Connect with your audience 2</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ESB-RES-C183 L1G2-Speech to Connect-2.3-PPT-Connect with your audience 2</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5.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mGURijdzpHA?feature=oembed" TargetMode="Externa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youtube.com/watch?v=3SqimgirMS0" TargetMode="External"/><Relationship Id="rId7" Type="http://schemas.openxmlformats.org/officeDocument/2006/relationships/hyperlink" Target="https://www.youtube.com/watch?v=-vSR6W8_uB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www.youtube.com/watch?v=hXuur5hLRtA" TargetMode="Externa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youtube.com/watch?v=3SqimgirMS0" TargetMode="External"/><Relationship Id="rId7" Type="http://schemas.openxmlformats.org/officeDocument/2006/relationships/hyperlink" Target="https://www.youtube.com/watch?v=-vSR6W8_uB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s://www.youtube.com/watch?v=hXuur5hLRtA" TargetMode="Externa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slide" Target="slide7.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slide" Target="slide26.xml"/><Relationship Id="rId10" Type="http://schemas.openxmlformats.org/officeDocument/2006/relationships/image" Target="../media/image3.png"/><Relationship Id="rId4" Type="http://schemas.openxmlformats.org/officeDocument/2006/relationships/image" Target="../media/image12.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8424936"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a:t>
            </a:r>
            <a:r>
              <a:rPr lang="en-GB" b="1" i="1" dirty="0">
                <a:latin typeface="+mn-lt"/>
              </a:rPr>
              <a:t>Connecting with your audience</a:t>
            </a:r>
            <a:endParaRPr lang="en-US" b="1" i="1" dirty="0">
              <a:latin typeface="+mn-lt"/>
            </a:endParaRP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Know how to connect with and convey meaning to an audience, through eye contact and body language</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i="1" dirty="0"/>
              <a:t>Used a series of games to experiment in groups with eye contact and body language</a:t>
            </a:r>
          </a:p>
          <a:p>
            <a:pPr marL="285750" indent="-285750">
              <a:buFont typeface="Arial" panose="020B0604020202020204" pitchFamily="34" charset="0"/>
              <a:buChar char="•"/>
            </a:pPr>
            <a:r>
              <a:rPr lang="en-GB" i="1" dirty="0"/>
              <a:t>Made notes on your own poem/drama piece showing how you might use eye contact and body language to convey meaning</a:t>
            </a:r>
          </a:p>
          <a:p>
            <a:pPr marL="285750" indent="-285750">
              <a:buFont typeface="Arial" panose="020B0604020202020204" pitchFamily="34" charset="0"/>
              <a:buChar char="•"/>
            </a:pPr>
            <a:r>
              <a:rPr lang="en-GB" i="1"/>
              <a:t>Watched </a:t>
            </a:r>
            <a:r>
              <a:rPr lang="en-GB" i="1" dirty="0"/>
              <a:t>some examples of ‘Speaking by Heart’ and considered what feedback we would give</a:t>
            </a:r>
          </a:p>
        </p:txBody>
      </p:sp>
      <p:pic>
        <p:nvPicPr>
          <p:cNvPr id="7" name="Picture 6">
            <a:extLst>
              <a:ext uri="{FF2B5EF4-FFF2-40B4-BE49-F238E27FC236}">
                <a16:creationId xmlns:a16="http://schemas.microsoft.com/office/drawing/2014/main" id="{A7DB812A-F817-45DE-180D-E7C68F0348E1}"/>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Sad</a:t>
            </a:r>
          </a:p>
        </p:txBody>
      </p:sp>
      <p:pic>
        <p:nvPicPr>
          <p:cNvPr id="2" name="Picture 1">
            <a:extLst>
              <a:ext uri="{FF2B5EF4-FFF2-40B4-BE49-F238E27FC236}">
                <a16:creationId xmlns:a16="http://schemas.microsoft.com/office/drawing/2014/main" id="{AC9D66A0-53A0-19A5-7648-F7475246E72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005487849"/>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168352"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Scared</a:t>
            </a:r>
          </a:p>
        </p:txBody>
      </p:sp>
      <p:pic>
        <p:nvPicPr>
          <p:cNvPr id="2" name="Picture 1">
            <a:extLst>
              <a:ext uri="{FF2B5EF4-FFF2-40B4-BE49-F238E27FC236}">
                <a16:creationId xmlns:a16="http://schemas.microsoft.com/office/drawing/2014/main" id="{0548B378-F38C-9B17-94D9-1AD670EFBB0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015764508"/>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Angry</a:t>
            </a:r>
          </a:p>
        </p:txBody>
      </p:sp>
      <p:pic>
        <p:nvPicPr>
          <p:cNvPr id="2" name="Picture 1">
            <a:extLst>
              <a:ext uri="{FF2B5EF4-FFF2-40B4-BE49-F238E27FC236}">
                <a16:creationId xmlns:a16="http://schemas.microsoft.com/office/drawing/2014/main" id="{C5BD1E88-F2F0-0D29-023B-CF9DDBF81C9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303480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Nervous</a:t>
            </a:r>
          </a:p>
        </p:txBody>
      </p:sp>
      <p:pic>
        <p:nvPicPr>
          <p:cNvPr id="2" name="Picture 1">
            <a:extLst>
              <a:ext uri="{FF2B5EF4-FFF2-40B4-BE49-F238E27FC236}">
                <a16:creationId xmlns:a16="http://schemas.microsoft.com/office/drawing/2014/main" id="{8FDACF13-0DB9-22E3-20F6-E8DCEB87C07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00115951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Calm</a:t>
            </a:r>
          </a:p>
        </p:txBody>
      </p:sp>
      <p:pic>
        <p:nvPicPr>
          <p:cNvPr id="2" name="Picture 1">
            <a:extLst>
              <a:ext uri="{FF2B5EF4-FFF2-40B4-BE49-F238E27FC236}">
                <a16:creationId xmlns:a16="http://schemas.microsoft.com/office/drawing/2014/main" id="{178A6F61-A320-36A1-3369-BF2A72CA62B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44962033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Confused</a:t>
            </a:r>
          </a:p>
        </p:txBody>
      </p:sp>
      <p:pic>
        <p:nvPicPr>
          <p:cNvPr id="2" name="Picture 1">
            <a:extLst>
              <a:ext uri="{FF2B5EF4-FFF2-40B4-BE49-F238E27FC236}">
                <a16:creationId xmlns:a16="http://schemas.microsoft.com/office/drawing/2014/main" id="{D872EBD1-D532-7CE4-A91C-74A29FCB95B9}"/>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75599909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Frustrated</a:t>
            </a:r>
          </a:p>
        </p:txBody>
      </p:sp>
      <p:pic>
        <p:nvPicPr>
          <p:cNvPr id="2" name="Picture 1">
            <a:extLst>
              <a:ext uri="{FF2B5EF4-FFF2-40B4-BE49-F238E27FC236}">
                <a16:creationId xmlns:a16="http://schemas.microsoft.com/office/drawing/2014/main" id="{ED1B13EE-E2A5-8E99-2EE0-33C1CFFADB4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3443796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17</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Curious</a:t>
            </a:r>
          </a:p>
        </p:txBody>
      </p:sp>
      <p:pic>
        <p:nvPicPr>
          <p:cNvPr id="2" name="Picture 1">
            <a:extLst>
              <a:ext uri="{FF2B5EF4-FFF2-40B4-BE49-F238E27FC236}">
                <a16:creationId xmlns:a16="http://schemas.microsoft.com/office/drawing/2014/main" id="{CC468ED3-BA18-2EBF-9C3A-C19F4B83FE1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567030377"/>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a:t>
            </a:r>
          </a:p>
          <a:p>
            <a:r>
              <a:rPr lang="en-US" dirty="0" smtClean="0"/>
              <a:t> 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18</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Disgusted</a:t>
            </a:r>
          </a:p>
        </p:txBody>
      </p:sp>
      <p:pic>
        <p:nvPicPr>
          <p:cNvPr id="2" name="Picture 1">
            <a:extLst>
              <a:ext uri="{FF2B5EF4-FFF2-40B4-BE49-F238E27FC236}">
                <a16:creationId xmlns:a16="http://schemas.microsoft.com/office/drawing/2014/main" id="{9BFF8C75-8F5B-4D3B-743B-FD1BFDCDE17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09429486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19</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Proud</a:t>
            </a:r>
          </a:p>
        </p:txBody>
      </p:sp>
      <p:pic>
        <p:nvPicPr>
          <p:cNvPr id="2" name="Picture 1">
            <a:extLst>
              <a:ext uri="{FF2B5EF4-FFF2-40B4-BE49-F238E27FC236}">
                <a16:creationId xmlns:a16="http://schemas.microsoft.com/office/drawing/2014/main" id="{EF3177A2-2059-CE79-D880-2A934C05202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68357072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597235494"/>
              </p:ext>
            </p:extLst>
          </p:nvPr>
        </p:nvGraphicFramePr>
        <p:xfrm>
          <a:off x="378779" y="1844824"/>
          <a:ext cx="8297674" cy="4102022"/>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555810">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2: Speaking by Heart </a:t>
                      </a:r>
                      <a:b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b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Time: 2 – 3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0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14283">
                <a:tc>
                  <a:txBody>
                    <a:bodyPr/>
                    <a:lstStyle/>
                    <a:p>
                      <a:pPr algn="ctr">
                        <a:lnSpc>
                          <a:spcPts val="1210"/>
                        </a:lnSpc>
                        <a:spcBef>
                          <a:spcPts val="100"/>
                        </a:spcBef>
                        <a:spcAft>
                          <a:spcPts val="80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Audience Awareness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Bef>
                          <a:spcPts val="100"/>
                        </a:spcBef>
                        <a:spcAft>
                          <a:spcPts val="80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solidFill>
                      <a:srgbClr val="C2D721">
                        <a:alpha val="20000"/>
                      </a:srgbClr>
                    </a:solidFill>
                  </a:tcPr>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Meaning is communicated using eye-contact.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Meaning is partially communicated to the </a:t>
                      </a: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audience using eye contact </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poetry, prose, song lyrics), </a:t>
                      </a:r>
                      <a:r>
                        <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or staging </a:t>
                      </a: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drama).</a:t>
                      </a:r>
                    </a:p>
                    <a:p>
                      <a:pPr algn="l">
                        <a:spcBef>
                          <a:spcPts val="100"/>
                        </a:spcBef>
                      </a:pPr>
                      <a:r>
                        <a:rPr lang="en-US"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Meaning is mostly communicated to the audience using eye contact (if poetry, prose, song lyrics), or staging (if drama).</a:t>
                      </a:r>
                    </a:p>
                    <a:p>
                      <a:pPr algn="l">
                        <a:spcBef>
                          <a:spcPts val="100"/>
                        </a:spcBef>
                      </a:pPr>
                      <a:r>
                        <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72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Meaning is mostly communicated to the audience using eye contact (if poetry, prose, song lyrics), or staging (if drama).</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some use of facial expression and/or body language.</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Meaning is communicated fully and effectively to the audience using eye contact (if poetry, prose, song lyrics), or staging (if drama).</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confident and selective use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of facial expression and/or body language.</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191A3622-74F5-050F-50FB-85904957715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731009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20</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Bored</a:t>
            </a:r>
          </a:p>
        </p:txBody>
      </p:sp>
      <p:pic>
        <p:nvPicPr>
          <p:cNvPr id="2" name="Picture 1">
            <a:extLst>
              <a:ext uri="{FF2B5EF4-FFF2-40B4-BE49-F238E27FC236}">
                <a16:creationId xmlns:a16="http://schemas.microsoft.com/office/drawing/2014/main" id="{1D73419F-42A4-B36C-68C6-7B67502C2223}"/>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972078882"/>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21</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C2D721"/>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Embarrassed</a:t>
            </a:r>
          </a:p>
        </p:txBody>
      </p:sp>
      <p:pic>
        <p:nvPicPr>
          <p:cNvPr id="2" name="Picture 1">
            <a:extLst>
              <a:ext uri="{FF2B5EF4-FFF2-40B4-BE49-F238E27FC236}">
                <a16:creationId xmlns:a16="http://schemas.microsoft.com/office/drawing/2014/main" id="{42678852-C983-667D-1BBE-BBAFA821617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84193128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22</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Confident</a:t>
            </a:r>
          </a:p>
        </p:txBody>
      </p:sp>
      <p:pic>
        <p:nvPicPr>
          <p:cNvPr id="2" name="Picture 1">
            <a:extLst>
              <a:ext uri="{FF2B5EF4-FFF2-40B4-BE49-F238E27FC236}">
                <a16:creationId xmlns:a16="http://schemas.microsoft.com/office/drawing/2014/main" id="{2DD08557-425A-C0E6-3BE7-C98533B4D52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96213264"/>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a:t>
            </a:r>
          </a:p>
          <a:p>
            <a:r>
              <a:rPr lang="en-US" dirty="0" smtClean="0"/>
              <a:t> 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23</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58A1E"/>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Determined</a:t>
            </a:r>
          </a:p>
        </p:txBody>
      </p:sp>
      <p:pic>
        <p:nvPicPr>
          <p:cNvPr id="2" name="Picture 1">
            <a:extLst>
              <a:ext uri="{FF2B5EF4-FFF2-40B4-BE49-F238E27FC236}">
                <a16:creationId xmlns:a16="http://schemas.microsoft.com/office/drawing/2014/main" id="{FCE6E662-E2E5-53CC-F827-3F8233C251C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245025110"/>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E6141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5400" b="1" i="1" dirty="0"/>
              <a:t>Reluctant</a:t>
            </a:r>
          </a:p>
        </p:txBody>
      </p:sp>
      <p:pic>
        <p:nvPicPr>
          <p:cNvPr id="2" name="Picture 1">
            <a:extLst>
              <a:ext uri="{FF2B5EF4-FFF2-40B4-BE49-F238E27FC236}">
                <a16:creationId xmlns:a16="http://schemas.microsoft.com/office/drawing/2014/main" id="{61106BC2-EC74-1A22-405F-00BC724DD02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68966731"/>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37207B5-5E12-2DA1-7E18-19ADE098A947}"/>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5CFACC60-06A2-1465-8F72-0E153F66B88F}"/>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4E7DE2F3-1006-D3CA-5E9C-A96CC22B516B}"/>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6" name="Title 1">
            <a:extLst>
              <a:ext uri="{FF2B5EF4-FFF2-40B4-BE49-F238E27FC236}">
                <a16:creationId xmlns:a16="http://schemas.microsoft.com/office/drawing/2014/main" id="{A0E8FB51-7558-1BC4-B102-DB97A867F4D4}"/>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pic>
        <p:nvPicPr>
          <p:cNvPr id="7" name="Picture 6">
            <a:extLst>
              <a:ext uri="{FF2B5EF4-FFF2-40B4-BE49-F238E27FC236}">
                <a16:creationId xmlns:a16="http://schemas.microsoft.com/office/drawing/2014/main" id="{C4AA68A6-5DC3-09F2-5DB5-7ACACC387A74}"/>
              </a:ext>
            </a:extLst>
          </p:cNvPr>
          <p:cNvPicPr>
            <a:picLocks noChangeAspect="1"/>
          </p:cNvPicPr>
          <p:nvPr/>
        </p:nvPicPr>
        <p:blipFill>
          <a:blip r:embed="rId2"/>
          <a:stretch>
            <a:fillRect/>
          </a:stretch>
        </p:blipFill>
        <p:spPr>
          <a:xfrm>
            <a:off x="358025" y="1988840"/>
            <a:ext cx="3305175" cy="3629025"/>
          </a:xfrm>
          <a:prstGeom prst="rect">
            <a:avLst/>
          </a:prstGeom>
        </p:spPr>
      </p:pic>
      <p:sp>
        <p:nvSpPr>
          <p:cNvPr id="11" name="TextBox 10">
            <a:extLst>
              <a:ext uri="{FF2B5EF4-FFF2-40B4-BE49-F238E27FC236}">
                <a16:creationId xmlns:a16="http://schemas.microsoft.com/office/drawing/2014/main" id="{B3699F3D-917B-01FE-9052-97250221DA33}"/>
              </a:ext>
            </a:extLst>
          </p:cNvPr>
          <p:cNvSpPr txBox="1"/>
          <p:nvPr/>
        </p:nvSpPr>
        <p:spPr>
          <a:xfrm>
            <a:off x="4132498" y="2132856"/>
            <a:ext cx="4572000" cy="3108543"/>
          </a:xfrm>
          <a:prstGeom prst="rect">
            <a:avLst/>
          </a:prstGeom>
          <a:noFill/>
        </p:spPr>
        <p:txBody>
          <a:bodyPr wrap="square">
            <a:spAutoFit/>
          </a:bodyPr>
          <a:lstStyle/>
          <a:p>
            <a:r>
              <a:rPr lang="en-GB" sz="1400" dirty="0"/>
              <a:t>How did it feel to express different emotions through your body language?</a:t>
            </a:r>
          </a:p>
          <a:p>
            <a:endParaRPr lang="en-GB" sz="1400" dirty="0"/>
          </a:p>
          <a:p>
            <a:endParaRPr lang="en-GB" sz="1400" dirty="0"/>
          </a:p>
          <a:p>
            <a:r>
              <a:rPr lang="en-GB" sz="1400" dirty="0"/>
              <a:t>Did you find some emotions easier to express than others? Why?</a:t>
            </a:r>
          </a:p>
          <a:p>
            <a:endParaRPr lang="en-GB" sz="1400" dirty="0"/>
          </a:p>
          <a:p>
            <a:endParaRPr lang="en-GB" sz="1400" dirty="0"/>
          </a:p>
          <a:p>
            <a:r>
              <a:rPr lang="en-GB" sz="1400" dirty="0"/>
              <a:t>What types of movements and facial expressions did you use to portray the emotions effectively?</a:t>
            </a:r>
          </a:p>
          <a:p>
            <a:endParaRPr lang="en-GB" sz="1400" dirty="0"/>
          </a:p>
          <a:p>
            <a:endParaRPr lang="en-GB" sz="1400" dirty="0"/>
          </a:p>
          <a:p>
            <a:r>
              <a:rPr lang="en-GB" sz="1400" dirty="0"/>
              <a:t>How did the Emotion Walk help you understand the importance of body language in conveying emotions?</a:t>
            </a:r>
          </a:p>
        </p:txBody>
      </p:sp>
      <p:pic>
        <p:nvPicPr>
          <p:cNvPr id="2" name="Picture 1">
            <a:extLst>
              <a:ext uri="{FF2B5EF4-FFF2-40B4-BE49-F238E27FC236}">
                <a16:creationId xmlns:a16="http://schemas.microsoft.com/office/drawing/2014/main" id="{C25F1BFF-DF8E-90BF-5654-467D70D0D7F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694849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533A6-6312-94E4-021A-F653DD14E922}"/>
              </a:ext>
            </a:extLst>
          </p:cNvPr>
          <p:cNvSpPr>
            <a:spLocks noGrp="1"/>
          </p:cNvSpPr>
          <p:nvPr>
            <p:ph type="title"/>
          </p:nvPr>
        </p:nvSpPr>
        <p:spPr>
          <a:xfrm>
            <a:off x="372012" y="1052736"/>
            <a:ext cx="7886700" cy="278500"/>
          </a:xfrm>
        </p:spPr>
        <p:txBody>
          <a:bodyPr>
            <a:normAutofit fontScale="90000"/>
          </a:bodyPr>
          <a:lstStyle/>
          <a:p>
            <a:r>
              <a:rPr lang="en-GB" sz="3200" b="1" i="1" dirty="0">
                <a:latin typeface="+mn-lt"/>
              </a:rPr>
              <a:t>Silent storytelling</a:t>
            </a:r>
          </a:p>
        </p:txBody>
      </p:sp>
      <p:sp>
        <p:nvSpPr>
          <p:cNvPr id="3" name="Date Placeholder 2">
            <a:extLst>
              <a:ext uri="{FF2B5EF4-FFF2-40B4-BE49-F238E27FC236}">
                <a16:creationId xmlns:a16="http://schemas.microsoft.com/office/drawing/2014/main" id="{A80F8818-CF52-1449-82E7-F5EA531C2A2C}"/>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5C299630-5B6E-3880-46EC-B07B859CE85D}"/>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4FA7D611-F9B2-685D-CB9E-A0B730C3A38E}"/>
              </a:ext>
            </a:extLst>
          </p:cNvPr>
          <p:cNvSpPr>
            <a:spLocks noGrp="1"/>
          </p:cNvSpPr>
          <p:nvPr>
            <p:ph type="sldNum" sz="quarter" idx="12"/>
          </p:nvPr>
        </p:nvSpPr>
        <p:spPr/>
        <p:txBody>
          <a:bodyPr/>
          <a:lstStyle/>
          <a:p>
            <a:fld id="{EFC07C4F-4DD7-4452-9CBE-7B4BC77324C7}" type="slidenum">
              <a:rPr lang="en-GB" smtClean="0"/>
              <a:t>26</a:t>
            </a:fld>
            <a:endParaRPr lang="en-GB"/>
          </a:p>
        </p:txBody>
      </p:sp>
      <p:pic>
        <p:nvPicPr>
          <p:cNvPr id="8" name="Picture 7">
            <a:extLst>
              <a:ext uri="{FF2B5EF4-FFF2-40B4-BE49-F238E27FC236}">
                <a16:creationId xmlns:a16="http://schemas.microsoft.com/office/drawing/2014/main" id="{BB8173F5-A184-5F08-02EA-B5E3BAAEF880}"/>
              </a:ext>
            </a:extLst>
          </p:cNvPr>
          <p:cNvPicPr>
            <a:picLocks noChangeAspect="1"/>
          </p:cNvPicPr>
          <p:nvPr/>
        </p:nvPicPr>
        <p:blipFill>
          <a:blip r:embed="rId3"/>
          <a:stretch>
            <a:fillRect/>
          </a:stretch>
        </p:blipFill>
        <p:spPr>
          <a:xfrm>
            <a:off x="968576" y="1451043"/>
            <a:ext cx="3609975" cy="2371725"/>
          </a:xfrm>
          <a:prstGeom prst="rect">
            <a:avLst/>
          </a:prstGeom>
        </p:spPr>
      </p:pic>
      <p:pic>
        <p:nvPicPr>
          <p:cNvPr id="11" name="Picture 10">
            <a:extLst>
              <a:ext uri="{FF2B5EF4-FFF2-40B4-BE49-F238E27FC236}">
                <a16:creationId xmlns:a16="http://schemas.microsoft.com/office/drawing/2014/main" id="{070A94A7-8D9D-8706-34F1-4803A4E6A572}"/>
              </a:ext>
            </a:extLst>
          </p:cNvPr>
          <p:cNvPicPr>
            <a:picLocks noChangeAspect="1"/>
          </p:cNvPicPr>
          <p:nvPr/>
        </p:nvPicPr>
        <p:blipFill>
          <a:blip r:embed="rId4"/>
          <a:stretch>
            <a:fillRect/>
          </a:stretch>
        </p:blipFill>
        <p:spPr>
          <a:xfrm>
            <a:off x="4676604" y="1437450"/>
            <a:ext cx="3609975" cy="2370633"/>
          </a:xfrm>
          <a:prstGeom prst="rect">
            <a:avLst/>
          </a:prstGeom>
        </p:spPr>
      </p:pic>
      <p:pic>
        <p:nvPicPr>
          <p:cNvPr id="12" name="Picture 11">
            <a:extLst>
              <a:ext uri="{FF2B5EF4-FFF2-40B4-BE49-F238E27FC236}">
                <a16:creationId xmlns:a16="http://schemas.microsoft.com/office/drawing/2014/main" id="{072C3F06-A8C9-17F5-8F68-C016021DCC11}"/>
              </a:ext>
            </a:extLst>
          </p:cNvPr>
          <p:cNvPicPr>
            <a:picLocks noChangeAspect="1"/>
          </p:cNvPicPr>
          <p:nvPr/>
        </p:nvPicPr>
        <p:blipFill>
          <a:blip r:embed="rId5"/>
          <a:stretch>
            <a:fillRect/>
          </a:stretch>
        </p:blipFill>
        <p:spPr>
          <a:xfrm>
            <a:off x="965828" y="3891403"/>
            <a:ext cx="3609642" cy="2370634"/>
          </a:xfrm>
          <a:prstGeom prst="rect">
            <a:avLst/>
          </a:prstGeom>
        </p:spPr>
      </p:pic>
      <p:pic>
        <p:nvPicPr>
          <p:cNvPr id="13" name="Picture 12">
            <a:extLst>
              <a:ext uri="{FF2B5EF4-FFF2-40B4-BE49-F238E27FC236}">
                <a16:creationId xmlns:a16="http://schemas.microsoft.com/office/drawing/2014/main" id="{CE2EE0B3-A43A-C431-5B86-EE9E0016D72B}"/>
              </a:ext>
            </a:extLst>
          </p:cNvPr>
          <p:cNvPicPr>
            <a:picLocks noChangeAspect="1"/>
          </p:cNvPicPr>
          <p:nvPr/>
        </p:nvPicPr>
        <p:blipFill>
          <a:blip r:embed="rId6"/>
          <a:stretch>
            <a:fillRect/>
          </a:stretch>
        </p:blipFill>
        <p:spPr>
          <a:xfrm>
            <a:off x="4676605" y="3890019"/>
            <a:ext cx="3609642" cy="2403159"/>
          </a:xfrm>
          <a:prstGeom prst="rect">
            <a:avLst/>
          </a:prstGeom>
        </p:spPr>
      </p:pic>
      <p:pic>
        <p:nvPicPr>
          <p:cNvPr id="6" name="Picture 5">
            <a:extLst>
              <a:ext uri="{FF2B5EF4-FFF2-40B4-BE49-F238E27FC236}">
                <a16:creationId xmlns:a16="http://schemas.microsoft.com/office/drawing/2014/main" id="{B79048EB-3A17-CE82-4DF2-4144790FACB4}"/>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428770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533A6-6312-94E4-021A-F653DD14E922}"/>
              </a:ext>
            </a:extLst>
          </p:cNvPr>
          <p:cNvSpPr>
            <a:spLocks noGrp="1"/>
          </p:cNvSpPr>
          <p:nvPr>
            <p:ph type="title"/>
          </p:nvPr>
        </p:nvSpPr>
        <p:spPr>
          <a:xfrm>
            <a:off x="399006" y="1075305"/>
            <a:ext cx="7886700" cy="278500"/>
          </a:xfrm>
        </p:spPr>
        <p:txBody>
          <a:bodyPr>
            <a:normAutofit fontScale="90000"/>
          </a:bodyPr>
          <a:lstStyle/>
          <a:p>
            <a:r>
              <a:rPr lang="en-GB" sz="3200" b="1" i="1" dirty="0">
                <a:latin typeface="+mn-lt"/>
              </a:rPr>
              <a:t>Silent storytelling</a:t>
            </a:r>
          </a:p>
        </p:txBody>
      </p:sp>
      <p:sp>
        <p:nvSpPr>
          <p:cNvPr id="3" name="Date Placeholder 2">
            <a:extLst>
              <a:ext uri="{FF2B5EF4-FFF2-40B4-BE49-F238E27FC236}">
                <a16:creationId xmlns:a16="http://schemas.microsoft.com/office/drawing/2014/main" id="{A80F8818-CF52-1449-82E7-F5EA531C2A2C}"/>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5C299630-5B6E-3880-46EC-B07B859CE85D}"/>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4FA7D611-F9B2-685D-CB9E-A0B730C3A38E}"/>
              </a:ext>
            </a:extLst>
          </p:cNvPr>
          <p:cNvSpPr>
            <a:spLocks noGrp="1"/>
          </p:cNvSpPr>
          <p:nvPr>
            <p:ph type="sldNum" sz="quarter" idx="12"/>
          </p:nvPr>
        </p:nvSpPr>
        <p:spPr/>
        <p:txBody>
          <a:bodyPr/>
          <a:lstStyle/>
          <a:p>
            <a:fld id="{EFC07C4F-4DD7-4452-9CBE-7B4BC77324C7}" type="slidenum">
              <a:rPr lang="en-GB" smtClean="0"/>
              <a:t>27</a:t>
            </a:fld>
            <a:endParaRPr lang="en-GB"/>
          </a:p>
        </p:txBody>
      </p:sp>
      <p:pic>
        <p:nvPicPr>
          <p:cNvPr id="7" name="Picture 6">
            <a:extLst>
              <a:ext uri="{FF2B5EF4-FFF2-40B4-BE49-F238E27FC236}">
                <a16:creationId xmlns:a16="http://schemas.microsoft.com/office/drawing/2014/main" id="{600E9165-99FC-56BF-6C11-FAE3B6951FD1}"/>
              </a:ext>
            </a:extLst>
          </p:cNvPr>
          <p:cNvPicPr>
            <a:picLocks noChangeAspect="1"/>
          </p:cNvPicPr>
          <p:nvPr/>
        </p:nvPicPr>
        <p:blipFill>
          <a:blip r:embed="rId2"/>
          <a:stretch>
            <a:fillRect/>
          </a:stretch>
        </p:blipFill>
        <p:spPr>
          <a:xfrm>
            <a:off x="883213" y="1502111"/>
            <a:ext cx="3467100" cy="2305050"/>
          </a:xfrm>
          <a:prstGeom prst="rect">
            <a:avLst/>
          </a:prstGeom>
        </p:spPr>
      </p:pic>
      <p:pic>
        <p:nvPicPr>
          <p:cNvPr id="10" name="Picture 9">
            <a:extLst>
              <a:ext uri="{FF2B5EF4-FFF2-40B4-BE49-F238E27FC236}">
                <a16:creationId xmlns:a16="http://schemas.microsoft.com/office/drawing/2014/main" id="{62B04178-DC34-2649-1947-AAB04F7141AB}"/>
              </a:ext>
            </a:extLst>
          </p:cNvPr>
          <p:cNvPicPr>
            <a:picLocks noChangeAspect="1"/>
          </p:cNvPicPr>
          <p:nvPr/>
        </p:nvPicPr>
        <p:blipFill>
          <a:blip r:embed="rId3"/>
          <a:stretch>
            <a:fillRect/>
          </a:stretch>
        </p:blipFill>
        <p:spPr>
          <a:xfrm>
            <a:off x="4535102" y="1502110"/>
            <a:ext cx="3908561" cy="2305049"/>
          </a:xfrm>
          <a:prstGeom prst="rect">
            <a:avLst/>
          </a:prstGeom>
        </p:spPr>
      </p:pic>
      <p:pic>
        <p:nvPicPr>
          <p:cNvPr id="15" name="Picture 14">
            <a:extLst>
              <a:ext uri="{FF2B5EF4-FFF2-40B4-BE49-F238E27FC236}">
                <a16:creationId xmlns:a16="http://schemas.microsoft.com/office/drawing/2014/main" id="{E4969108-481A-6ECD-AA62-B2E5794A1565}"/>
              </a:ext>
            </a:extLst>
          </p:cNvPr>
          <p:cNvPicPr>
            <a:picLocks noChangeAspect="1"/>
          </p:cNvPicPr>
          <p:nvPr/>
        </p:nvPicPr>
        <p:blipFill rotWithShape="1">
          <a:blip r:embed="rId4"/>
          <a:srcRect b="7484"/>
          <a:stretch/>
        </p:blipFill>
        <p:spPr>
          <a:xfrm>
            <a:off x="883213" y="3906759"/>
            <a:ext cx="3467100" cy="2244121"/>
          </a:xfrm>
          <a:prstGeom prst="rect">
            <a:avLst/>
          </a:prstGeom>
        </p:spPr>
      </p:pic>
      <p:pic>
        <p:nvPicPr>
          <p:cNvPr id="17" name="Picture 16">
            <a:extLst>
              <a:ext uri="{FF2B5EF4-FFF2-40B4-BE49-F238E27FC236}">
                <a16:creationId xmlns:a16="http://schemas.microsoft.com/office/drawing/2014/main" id="{8B4123B5-8A73-B139-C948-E768828C9066}"/>
              </a:ext>
            </a:extLst>
          </p:cNvPr>
          <p:cNvPicPr>
            <a:picLocks noChangeAspect="1"/>
          </p:cNvPicPr>
          <p:nvPr/>
        </p:nvPicPr>
        <p:blipFill>
          <a:blip r:embed="rId5"/>
          <a:stretch>
            <a:fillRect/>
          </a:stretch>
        </p:blipFill>
        <p:spPr>
          <a:xfrm>
            <a:off x="4535101" y="3913566"/>
            <a:ext cx="3908561" cy="2237314"/>
          </a:xfrm>
          <a:prstGeom prst="rect">
            <a:avLst/>
          </a:prstGeom>
        </p:spPr>
      </p:pic>
      <p:pic>
        <p:nvPicPr>
          <p:cNvPr id="6" name="Picture 5">
            <a:extLst>
              <a:ext uri="{FF2B5EF4-FFF2-40B4-BE49-F238E27FC236}">
                <a16:creationId xmlns:a16="http://schemas.microsoft.com/office/drawing/2014/main" id="{02A7BED5-CAAE-AAB0-2DED-24B58DF7E5A9}"/>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010533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A6F11-FF70-8191-4B93-2F60EC2CDFA3}"/>
              </a:ext>
            </a:extLst>
          </p:cNvPr>
          <p:cNvSpPr>
            <a:spLocks noGrp="1"/>
          </p:cNvSpPr>
          <p:nvPr>
            <p:ph type="title"/>
          </p:nvPr>
        </p:nvSpPr>
        <p:spPr>
          <a:xfrm>
            <a:off x="371817" y="1192421"/>
            <a:ext cx="7886700" cy="494879"/>
          </a:xfrm>
        </p:spPr>
        <p:txBody>
          <a:bodyPr>
            <a:noAutofit/>
          </a:bodyPr>
          <a:lstStyle/>
          <a:p>
            <a:r>
              <a:rPr lang="en-GB" sz="3200" b="1" i="1" dirty="0">
                <a:latin typeface="+mn-lt"/>
              </a:rPr>
              <a:t>Reflection</a:t>
            </a:r>
          </a:p>
        </p:txBody>
      </p:sp>
      <p:sp>
        <p:nvSpPr>
          <p:cNvPr id="3" name="Date Placeholder 2">
            <a:extLst>
              <a:ext uri="{FF2B5EF4-FFF2-40B4-BE49-F238E27FC236}">
                <a16:creationId xmlns:a16="http://schemas.microsoft.com/office/drawing/2014/main" id="{21C25229-4F88-B321-358C-3A9A7FD05A01}"/>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B87B8806-343C-0364-1EB8-7696B4021145}"/>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1221C54F-7DE1-6DE7-F26C-C2DA677E1C23}"/>
              </a:ext>
            </a:extLst>
          </p:cNvPr>
          <p:cNvSpPr>
            <a:spLocks noGrp="1"/>
          </p:cNvSpPr>
          <p:nvPr>
            <p:ph type="sldNum" sz="quarter" idx="12"/>
          </p:nvPr>
        </p:nvSpPr>
        <p:spPr/>
        <p:txBody>
          <a:bodyPr/>
          <a:lstStyle/>
          <a:p>
            <a:fld id="{EFC07C4F-4DD7-4452-9CBE-7B4BC77324C7}" type="slidenum">
              <a:rPr lang="en-GB" smtClean="0"/>
              <a:t>28</a:t>
            </a:fld>
            <a:endParaRPr lang="en-GB"/>
          </a:p>
        </p:txBody>
      </p:sp>
      <p:sp>
        <p:nvSpPr>
          <p:cNvPr id="7" name="TextBox 6">
            <a:extLst>
              <a:ext uri="{FF2B5EF4-FFF2-40B4-BE49-F238E27FC236}">
                <a16:creationId xmlns:a16="http://schemas.microsoft.com/office/drawing/2014/main" id="{6E38C16B-15EC-284A-0F59-5536C6E27BA6}"/>
              </a:ext>
            </a:extLst>
          </p:cNvPr>
          <p:cNvSpPr txBox="1"/>
          <p:nvPr/>
        </p:nvSpPr>
        <p:spPr>
          <a:xfrm>
            <a:off x="343017" y="1894326"/>
            <a:ext cx="8424936" cy="2554545"/>
          </a:xfrm>
          <a:prstGeom prst="rect">
            <a:avLst/>
          </a:prstGeom>
          <a:noFill/>
        </p:spPr>
        <p:txBody>
          <a:bodyPr wrap="square">
            <a:spAutoFit/>
          </a:bodyPr>
          <a:lstStyle/>
          <a:p>
            <a:pPr marL="342900" indent="-342900">
              <a:buFont typeface="+mj-lt"/>
              <a:buAutoNum type="arabicPeriod"/>
            </a:pPr>
            <a:r>
              <a:rPr lang="en-GB" sz="1600" dirty="0"/>
              <a:t>How did you use nonverbal communication to convey the story?</a:t>
            </a:r>
            <a:br>
              <a:rPr lang="en-GB" sz="1600" dirty="0"/>
            </a:br>
            <a:r>
              <a:rPr lang="en-GB" sz="1600" dirty="0"/>
              <a:t/>
            </a:r>
            <a:br>
              <a:rPr lang="en-GB" sz="1600" dirty="0"/>
            </a:br>
            <a:endParaRPr lang="en-GB" sz="1600" dirty="0"/>
          </a:p>
          <a:p>
            <a:pPr marL="342900" indent="-342900">
              <a:buFont typeface="+mj-lt"/>
              <a:buAutoNum type="arabicPeriod"/>
            </a:pPr>
            <a:r>
              <a:rPr lang="en-GB" sz="1600" dirty="0"/>
              <a:t>What emotions did you focus on, and how did you express them?</a:t>
            </a:r>
            <a:br>
              <a:rPr lang="en-GB" sz="1600" dirty="0"/>
            </a:br>
            <a:r>
              <a:rPr lang="en-GB" sz="1600" dirty="0"/>
              <a:t/>
            </a:r>
            <a:br>
              <a:rPr lang="en-GB" sz="1600" dirty="0"/>
            </a:br>
            <a:endParaRPr lang="en-GB" sz="1600" dirty="0"/>
          </a:p>
          <a:p>
            <a:pPr marL="342900" indent="-342900">
              <a:buFont typeface="+mj-lt"/>
              <a:buAutoNum type="arabicPeriod"/>
            </a:pPr>
            <a:r>
              <a:rPr lang="en-GB" sz="1600" dirty="0"/>
              <a:t>How did the image influence the direction of your story?</a:t>
            </a:r>
            <a:br>
              <a:rPr lang="en-GB" sz="1600" dirty="0"/>
            </a:br>
            <a:r>
              <a:rPr lang="en-GB" sz="1600" dirty="0"/>
              <a:t/>
            </a:r>
            <a:br>
              <a:rPr lang="en-GB" sz="1600" dirty="0"/>
            </a:br>
            <a:endParaRPr lang="en-GB" sz="1600" dirty="0"/>
          </a:p>
          <a:p>
            <a:pPr marL="342900" indent="-342900">
              <a:buFont typeface="+mj-lt"/>
              <a:buAutoNum type="arabicPeriod"/>
            </a:pPr>
            <a:r>
              <a:rPr lang="en-GB" sz="1600" dirty="0"/>
              <a:t>What did you learn about the power of nonverbal communication in storytelling?</a:t>
            </a:r>
          </a:p>
        </p:txBody>
      </p:sp>
      <p:pic>
        <p:nvPicPr>
          <p:cNvPr id="8" name="Picture 7">
            <a:extLst>
              <a:ext uri="{FF2B5EF4-FFF2-40B4-BE49-F238E27FC236}">
                <a16:creationId xmlns:a16="http://schemas.microsoft.com/office/drawing/2014/main" id="{303E5F03-9556-0A54-1DE4-4C904DB4AA63}"/>
              </a:ext>
            </a:extLst>
          </p:cNvPr>
          <p:cNvPicPr>
            <a:picLocks noChangeAspect="1"/>
          </p:cNvPicPr>
          <p:nvPr/>
        </p:nvPicPr>
        <p:blipFill>
          <a:blip r:embed="rId2"/>
          <a:stretch>
            <a:fillRect/>
          </a:stretch>
        </p:blipFill>
        <p:spPr>
          <a:xfrm>
            <a:off x="6438993" y="4963674"/>
            <a:ext cx="958555" cy="1377419"/>
          </a:xfrm>
          <a:prstGeom prst="rect">
            <a:avLst/>
          </a:prstGeom>
        </p:spPr>
      </p:pic>
      <p:pic>
        <p:nvPicPr>
          <p:cNvPr id="9" name="Picture 8">
            <a:extLst>
              <a:ext uri="{FF2B5EF4-FFF2-40B4-BE49-F238E27FC236}">
                <a16:creationId xmlns:a16="http://schemas.microsoft.com/office/drawing/2014/main" id="{0228450B-89BF-ABED-6E00-AE3DA8F1B98D}"/>
              </a:ext>
            </a:extLst>
          </p:cNvPr>
          <p:cNvPicPr>
            <a:picLocks noChangeAspect="1"/>
          </p:cNvPicPr>
          <p:nvPr/>
        </p:nvPicPr>
        <p:blipFill>
          <a:blip r:embed="rId3"/>
          <a:stretch>
            <a:fillRect/>
          </a:stretch>
        </p:blipFill>
        <p:spPr>
          <a:xfrm>
            <a:off x="7477447" y="5014779"/>
            <a:ext cx="1343025" cy="1133475"/>
          </a:xfrm>
          <a:prstGeom prst="rect">
            <a:avLst/>
          </a:prstGeom>
        </p:spPr>
      </p:pic>
      <p:pic>
        <p:nvPicPr>
          <p:cNvPr id="11" name="Picture 10">
            <a:extLst>
              <a:ext uri="{FF2B5EF4-FFF2-40B4-BE49-F238E27FC236}">
                <a16:creationId xmlns:a16="http://schemas.microsoft.com/office/drawing/2014/main" id="{81D0914A-B66E-4080-327C-BBF49D198AD6}"/>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096973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8E2DB-F7A7-5E86-45E5-470F81314DE4}"/>
              </a:ext>
            </a:extLst>
          </p:cNvPr>
          <p:cNvSpPr>
            <a:spLocks noGrp="1"/>
          </p:cNvSpPr>
          <p:nvPr>
            <p:ph type="title"/>
          </p:nvPr>
        </p:nvSpPr>
        <p:spPr>
          <a:xfrm>
            <a:off x="323528" y="1043050"/>
            <a:ext cx="7886700" cy="792088"/>
          </a:xfrm>
        </p:spPr>
        <p:txBody>
          <a:bodyPr/>
          <a:lstStyle/>
          <a:p>
            <a:r>
              <a:rPr lang="en-GB" b="1" i="1" dirty="0">
                <a:latin typeface="+mn-lt"/>
              </a:rPr>
              <a:t>Applying this to your piece</a:t>
            </a:r>
          </a:p>
        </p:txBody>
      </p:sp>
      <p:sp>
        <p:nvSpPr>
          <p:cNvPr id="3" name="Date Placeholder 2">
            <a:extLst>
              <a:ext uri="{FF2B5EF4-FFF2-40B4-BE49-F238E27FC236}">
                <a16:creationId xmlns:a16="http://schemas.microsoft.com/office/drawing/2014/main" id="{F217A2A6-B58C-00DB-D45C-5D84747C53B8}"/>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7E0658D-E9B3-A76F-0381-7FE4B5EBBC45}"/>
              </a:ext>
            </a:extLst>
          </p:cNvPr>
          <p:cNvSpPr>
            <a:spLocks noGrp="1"/>
          </p:cNvSpPr>
          <p:nvPr>
            <p:ph type="ftr" sz="quarter" idx="11"/>
          </p:nvPr>
        </p:nvSpPr>
        <p:spPr>
          <a:xfrm>
            <a:off x="2411760" y="6356351"/>
            <a:ext cx="3312368" cy="365125"/>
          </a:xfrm>
        </p:spPr>
        <p:txBody>
          <a:bodyPr/>
          <a:lstStyle/>
          <a:p>
            <a:r>
              <a:rPr lang="en-US" dirty="0" smtClean="0"/>
              <a:t>ESB-RES-C183</a:t>
            </a:r>
          </a:p>
          <a:p>
            <a:r>
              <a:rPr lang="en-US" dirty="0" smtClean="0"/>
              <a:t> L1G2-Speech to Connect-2.3-PPT-Connect with your audience 2</a:t>
            </a:r>
            <a:endParaRPr lang="en-GB" dirty="0"/>
          </a:p>
        </p:txBody>
      </p:sp>
      <p:sp>
        <p:nvSpPr>
          <p:cNvPr id="5" name="Slide Number Placeholder 4">
            <a:extLst>
              <a:ext uri="{FF2B5EF4-FFF2-40B4-BE49-F238E27FC236}">
                <a16:creationId xmlns:a16="http://schemas.microsoft.com/office/drawing/2014/main" id="{42C69470-E7E7-91D3-6B40-D2FD052F1904}"/>
              </a:ext>
            </a:extLst>
          </p:cNvPr>
          <p:cNvSpPr>
            <a:spLocks noGrp="1"/>
          </p:cNvSpPr>
          <p:nvPr>
            <p:ph type="sldNum" sz="quarter" idx="12"/>
          </p:nvPr>
        </p:nvSpPr>
        <p:spPr/>
        <p:txBody>
          <a:bodyPr/>
          <a:lstStyle/>
          <a:p>
            <a:fld id="{EFC07C4F-4DD7-4452-9CBE-7B4BC77324C7}" type="slidenum">
              <a:rPr lang="en-GB" smtClean="0"/>
              <a:t>29</a:t>
            </a:fld>
            <a:endParaRPr lang="en-GB"/>
          </a:p>
        </p:txBody>
      </p:sp>
      <p:sp>
        <p:nvSpPr>
          <p:cNvPr id="6" name="TextBox 5">
            <a:extLst>
              <a:ext uri="{FF2B5EF4-FFF2-40B4-BE49-F238E27FC236}">
                <a16:creationId xmlns:a16="http://schemas.microsoft.com/office/drawing/2014/main" id="{CDCEC977-7AA5-A3E5-5D8F-1D29A77681AD}"/>
              </a:ext>
            </a:extLst>
          </p:cNvPr>
          <p:cNvSpPr txBox="1"/>
          <p:nvPr/>
        </p:nvSpPr>
        <p:spPr>
          <a:xfrm>
            <a:off x="330091" y="2144550"/>
            <a:ext cx="8102724" cy="3293209"/>
          </a:xfrm>
          <a:prstGeom prst="rect">
            <a:avLst/>
          </a:prstGeom>
          <a:noFill/>
        </p:spPr>
        <p:txBody>
          <a:bodyPr wrap="square" rtlCol="0">
            <a:spAutoFit/>
          </a:bodyPr>
          <a:lstStyle/>
          <a:p>
            <a:r>
              <a:rPr lang="en-GB" sz="1600" dirty="0"/>
              <a:t>You can use some of these methods to explore your own chosen piece for Speaking by Heart. </a:t>
            </a:r>
          </a:p>
          <a:p>
            <a:endParaRPr lang="en-GB" sz="1600" dirty="0"/>
          </a:p>
          <a:p>
            <a:r>
              <a:rPr lang="en-GB" sz="1600" b="1" i="1" dirty="0"/>
              <a:t>For example:</a:t>
            </a:r>
          </a:p>
          <a:p>
            <a:endParaRPr lang="en-GB" sz="1600" dirty="0"/>
          </a:p>
          <a:p>
            <a:r>
              <a:rPr lang="en-GB" sz="1600" dirty="0"/>
              <a:t>Read or recite the piece while you walk – let the mood or tone of the poem be reflected in your stride. </a:t>
            </a:r>
          </a:p>
          <a:p>
            <a:endParaRPr lang="en-GB" sz="1600" dirty="0"/>
          </a:p>
          <a:p>
            <a:r>
              <a:rPr lang="en-GB" sz="1600" dirty="0"/>
              <a:t>Analyse your text in the same way you analysed the images – then try to tell the story of the piece without speaking the words. </a:t>
            </a:r>
          </a:p>
          <a:p>
            <a:endParaRPr lang="en-GB" sz="1600" dirty="0"/>
          </a:p>
          <a:p>
            <a:r>
              <a:rPr lang="en-GB" sz="1600" b="1" i="1" dirty="0">
                <a:solidFill>
                  <a:srgbClr val="E6141C"/>
                </a:solidFill>
              </a:rPr>
              <a:t>This is not a ‘performance’ as such – you are not being assessed for your acting ability, but for your ability to communicate. The use of voice and body can be subtle and still be very effective to convey meaning – you do not need to over-</a:t>
            </a:r>
            <a:r>
              <a:rPr lang="en-GB" sz="1600" b="1" i="1" dirty="0" err="1">
                <a:solidFill>
                  <a:srgbClr val="E6141C"/>
                </a:solidFill>
              </a:rPr>
              <a:t>dramatise</a:t>
            </a:r>
            <a:r>
              <a:rPr lang="en-GB" sz="1600" b="1" i="1" dirty="0">
                <a:solidFill>
                  <a:srgbClr val="E6141C"/>
                </a:solidFill>
              </a:rPr>
              <a:t> your piece. </a:t>
            </a:r>
          </a:p>
        </p:txBody>
      </p:sp>
      <p:pic>
        <p:nvPicPr>
          <p:cNvPr id="7" name="Picture 6">
            <a:extLst>
              <a:ext uri="{FF2B5EF4-FFF2-40B4-BE49-F238E27FC236}">
                <a16:creationId xmlns:a16="http://schemas.microsoft.com/office/drawing/2014/main" id="{D300A7D5-0BAB-2A41-0039-BAAA58FBA05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50837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8352928" cy="720080"/>
          </a:xfrm>
        </p:spPr>
        <p:txBody>
          <a:bodyPr>
            <a:normAutofit/>
          </a:bodyPr>
          <a:lstStyle/>
          <a:p>
            <a:r>
              <a:rPr lang="en-US" sz="2800" b="1" i="1" dirty="0">
                <a:latin typeface="+mn-lt"/>
              </a:rPr>
              <a:t>What do we already know about using body language?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18" name="Picture 17">
            <a:extLst>
              <a:ext uri="{FF2B5EF4-FFF2-40B4-BE49-F238E27FC236}">
                <a16:creationId xmlns:a16="http://schemas.microsoft.com/office/drawing/2014/main" id="{7A10DFCF-1F1E-06EF-A0FD-DAFABF0BAA7A}"/>
              </a:ext>
            </a:extLst>
          </p:cNvPr>
          <p:cNvPicPr>
            <a:picLocks noChangeAspect="1"/>
          </p:cNvPicPr>
          <p:nvPr/>
        </p:nvPicPr>
        <p:blipFill rotWithShape="1">
          <a:blip r:embed="rId3"/>
          <a:srcRect l="9546" t="4982" r="6455" b="4982"/>
          <a:stretch/>
        </p:blipFill>
        <p:spPr>
          <a:xfrm>
            <a:off x="179512" y="1777501"/>
            <a:ext cx="3168352" cy="2409825"/>
          </a:xfrm>
          <a:prstGeom prst="rect">
            <a:avLst/>
          </a:prstGeom>
        </p:spPr>
      </p:pic>
      <p:pic>
        <p:nvPicPr>
          <p:cNvPr id="16" name="Picture 15">
            <a:extLst>
              <a:ext uri="{FF2B5EF4-FFF2-40B4-BE49-F238E27FC236}">
                <a16:creationId xmlns:a16="http://schemas.microsoft.com/office/drawing/2014/main" id="{A8B9B0B9-0EE9-4387-3C36-4010F12B502A}"/>
              </a:ext>
            </a:extLst>
          </p:cNvPr>
          <p:cNvPicPr>
            <a:picLocks noChangeAspect="1"/>
          </p:cNvPicPr>
          <p:nvPr/>
        </p:nvPicPr>
        <p:blipFill>
          <a:blip r:embed="rId4"/>
          <a:stretch>
            <a:fillRect/>
          </a:stretch>
        </p:blipFill>
        <p:spPr>
          <a:xfrm>
            <a:off x="1143583" y="3813176"/>
            <a:ext cx="3629025" cy="2543175"/>
          </a:xfrm>
          <a:prstGeom prst="rect">
            <a:avLst/>
          </a:prstGeom>
        </p:spPr>
      </p:pic>
      <p:pic>
        <p:nvPicPr>
          <p:cNvPr id="22" name="Picture 21">
            <a:extLst>
              <a:ext uri="{FF2B5EF4-FFF2-40B4-BE49-F238E27FC236}">
                <a16:creationId xmlns:a16="http://schemas.microsoft.com/office/drawing/2014/main" id="{86DC08F5-43D9-53FF-481C-E355C610E353}"/>
              </a:ext>
            </a:extLst>
          </p:cNvPr>
          <p:cNvPicPr>
            <a:picLocks noChangeAspect="1"/>
          </p:cNvPicPr>
          <p:nvPr/>
        </p:nvPicPr>
        <p:blipFill>
          <a:blip r:embed="rId5"/>
          <a:stretch>
            <a:fillRect/>
          </a:stretch>
        </p:blipFill>
        <p:spPr>
          <a:xfrm>
            <a:off x="4666667" y="1662948"/>
            <a:ext cx="3333750" cy="2466975"/>
          </a:xfrm>
          <a:prstGeom prst="parallelogram">
            <a:avLst/>
          </a:prstGeom>
        </p:spPr>
      </p:pic>
      <p:pic>
        <p:nvPicPr>
          <p:cNvPr id="24" name="Picture 23">
            <a:extLst>
              <a:ext uri="{FF2B5EF4-FFF2-40B4-BE49-F238E27FC236}">
                <a16:creationId xmlns:a16="http://schemas.microsoft.com/office/drawing/2014/main" id="{71EFC8BC-C658-1501-8AC8-16867E6C7291}"/>
              </a:ext>
            </a:extLst>
          </p:cNvPr>
          <p:cNvPicPr>
            <a:picLocks noChangeAspect="1"/>
          </p:cNvPicPr>
          <p:nvPr/>
        </p:nvPicPr>
        <p:blipFill rotWithShape="1">
          <a:blip r:embed="rId6"/>
          <a:srcRect l="1" r="-8598"/>
          <a:stretch/>
        </p:blipFill>
        <p:spPr>
          <a:xfrm>
            <a:off x="5497860" y="3573016"/>
            <a:ext cx="3537637" cy="2524125"/>
          </a:xfrm>
          <a:prstGeom prst="parallelogram">
            <a:avLst/>
          </a:prstGeom>
        </p:spPr>
      </p:pic>
      <p:sp>
        <p:nvSpPr>
          <p:cNvPr id="26" name="TextBox 25">
            <a:extLst>
              <a:ext uri="{FF2B5EF4-FFF2-40B4-BE49-F238E27FC236}">
                <a16:creationId xmlns:a16="http://schemas.microsoft.com/office/drawing/2014/main" id="{7E4AB5DB-552A-2FD2-D3AF-81BEE8DD125F}"/>
              </a:ext>
            </a:extLst>
          </p:cNvPr>
          <p:cNvSpPr txBox="1"/>
          <p:nvPr/>
        </p:nvSpPr>
        <p:spPr>
          <a:xfrm>
            <a:off x="1365092" y="2515296"/>
            <a:ext cx="1666875" cy="369332"/>
          </a:xfrm>
          <a:prstGeom prst="rect">
            <a:avLst/>
          </a:prstGeom>
          <a:noFill/>
        </p:spPr>
        <p:txBody>
          <a:bodyPr wrap="square" rtlCol="0">
            <a:spAutoFit/>
          </a:bodyPr>
          <a:lstStyle/>
          <a:p>
            <a:r>
              <a:rPr lang="en-GB" i="1" dirty="0"/>
              <a:t>Head position</a:t>
            </a:r>
          </a:p>
        </p:txBody>
      </p:sp>
      <p:sp>
        <p:nvSpPr>
          <p:cNvPr id="27" name="TextBox 26">
            <a:extLst>
              <a:ext uri="{FF2B5EF4-FFF2-40B4-BE49-F238E27FC236}">
                <a16:creationId xmlns:a16="http://schemas.microsoft.com/office/drawing/2014/main" id="{12D60BCC-CCD1-F457-2213-0D5BB83DB390}"/>
              </a:ext>
            </a:extLst>
          </p:cNvPr>
          <p:cNvSpPr txBox="1"/>
          <p:nvPr/>
        </p:nvSpPr>
        <p:spPr>
          <a:xfrm>
            <a:off x="5708231" y="2442642"/>
            <a:ext cx="1666875" cy="369332"/>
          </a:xfrm>
          <a:prstGeom prst="rect">
            <a:avLst/>
          </a:prstGeom>
          <a:noFill/>
        </p:spPr>
        <p:txBody>
          <a:bodyPr wrap="square" rtlCol="0">
            <a:spAutoFit/>
          </a:bodyPr>
          <a:lstStyle/>
          <a:p>
            <a:pPr algn="ctr"/>
            <a:r>
              <a:rPr lang="en-GB" i="1" dirty="0"/>
              <a:t>Eyes</a:t>
            </a:r>
          </a:p>
        </p:txBody>
      </p:sp>
      <p:sp>
        <p:nvSpPr>
          <p:cNvPr id="28" name="TextBox 27">
            <a:extLst>
              <a:ext uri="{FF2B5EF4-FFF2-40B4-BE49-F238E27FC236}">
                <a16:creationId xmlns:a16="http://schemas.microsoft.com/office/drawing/2014/main" id="{BDF8668A-CF9A-9A93-20DA-BA086F04839D}"/>
              </a:ext>
            </a:extLst>
          </p:cNvPr>
          <p:cNvSpPr txBox="1"/>
          <p:nvPr/>
        </p:nvSpPr>
        <p:spPr>
          <a:xfrm>
            <a:off x="2514426" y="4530766"/>
            <a:ext cx="1666875" cy="369332"/>
          </a:xfrm>
          <a:prstGeom prst="rect">
            <a:avLst/>
          </a:prstGeom>
          <a:noFill/>
        </p:spPr>
        <p:txBody>
          <a:bodyPr wrap="square" rtlCol="0">
            <a:spAutoFit/>
          </a:bodyPr>
          <a:lstStyle/>
          <a:p>
            <a:r>
              <a:rPr lang="en-GB" i="1" dirty="0"/>
              <a:t>Hand gestures</a:t>
            </a:r>
          </a:p>
        </p:txBody>
      </p:sp>
      <p:sp>
        <p:nvSpPr>
          <p:cNvPr id="29" name="TextBox 28">
            <a:extLst>
              <a:ext uri="{FF2B5EF4-FFF2-40B4-BE49-F238E27FC236}">
                <a16:creationId xmlns:a16="http://schemas.microsoft.com/office/drawing/2014/main" id="{CA8E2E32-2360-44FB-76DC-569DA31B4B40}"/>
              </a:ext>
            </a:extLst>
          </p:cNvPr>
          <p:cNvSpPr txBox="1"/>
          <p:nvPr/>
        </p:nvSpPr>
        <p:spPr>
          <a:xfrm>
            <a:off x="6804248" y="4397246"/>
            <a:ext cx="1666875" cy="369332"/>
          </a:xfrm>
          <a:prstGeom prst="rect">
            <a:avLst/>
          </a:prstGeom>
          <a:noFill/>
        </p:spPr>
        <p:txBody>
          <a:bodyPr wrap="square" rtlCol="0">
            <a:spAutoFit/>
          </a:bodyPr>
          <a:lstStyle/>
          <a:p>
            <a:r>
              <a:rPr lang="en-GB" i="1" dirty="0"/>
              <a:t>Arm/shoulder</a:t>
            </a:r>
          </a:p>
        </p:txBody>
      </p:sp>
      <p:pic>
        <p:nvPicPr>
          <p:cNvPr id="6" name="Picture 5">
            <a:extLst>
              <a:ext uri="{FF2B5EF4-FFF2-40B4-BE49-F238E27FC236}">
                <a16:creationId xmlns:a16="http://schemas.microsoft.com/office/drawing/2014/main" id="{177F26DE-2DBD-8A9C-004B-0C9B7DC7C564}"/>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8C0351D-7A84-AAC7-2545-FBF9EFCA8589}"/>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
        <p:nvSpPr>
          <p:cNvPr id="2" name="Title 1">
            <a:extLst>
              <a:ext uri="{FF2B5EF4-FFF2-40B4-BE49-F238E27FC236}">
                <a16:creationId xmlns:a16="http://schemas.microsoft.com/office/drawing/2014/main" id="{2D66B119-D22B-1549-4D28-2D88CB2FEF83}"/>
              </a:ext>
            </a:extLst>
          </p:cNvPr>
          <p:cNvSpPr>
            <a:spLocks noGrp="1"/>
          </p:cNvSpPr>
          <p:nvPr>
            <p:ph type="title"/>
          </p:nvPr>
        </p:nvSpPr>
        <p:spPr>
          <a:xfrm>
            <a:off x="359532" y="980728"/>
            <a:ext cx="8424936" cy="720080"/>
          </a:xfrm>
        </p:spPr>
        <p:txBody>
          <a:bodyPr/>
          <a:lstStyle/>
          <a:p>
            <a:r>
              <a:rPr lang="en-GB" b="1" i="1" dirty="0">
                <a:latin typeface="+mn-lt"/>
              </a:rPr>
              <a:t>Example:</a:t>
            </a:r>
          </a:p>
        </p:txBody>
      </p:sp>
      <p:sp>
        <p:nvSpPr>
          <p:cNvPr id="3" name="Date Placeholder 2">
            <a:extLst>
              <a:ext uri="{FF2B5EF4-FFF2-40B4-BE49-F238E27FC236}">
                <a16:creationId xmlns:a16="http://schemas.microsoft.com/office/drawing/2014/main" id="{F81E6218-7DA4-AFD8-3AD5-19268FB406D6}"/>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91805F85-F82A-0DB7-A472-3F4C86B78599}"/>
              </a:ext>
            </a:extLst>
          </p:cNvPr>
          <p:cNvSpPr>
            <a:spLocks noGrp="1"/>
          </p:cNvSpPr>
          <p:nvPr>
            <p:ph type="ftr" sz="quarter" idx="11"/>
          </p:nvPr>
        </p:nvSpPr>
        <p:spPr>
          <a:xfrm>
            <a:off x="2555776" y="6511776"/>
            <a:ext cx="3412426" cy="209700"/>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7A174509-491D-748F-DE7E-5AAC3A1EE9DD}"/>
              </a:ext>
            </a:extLst>
          </p:cNvPr>
          <p:cNvSpPr>
            <a:spLocks noGrp="1"/>
          </p:cNvSpPr>
          <p:nvPr>
            <p:ph type="sldNum" sz="quarter" idx="12"/>
          </p:nvPr>
        </p:nvSpPr>
        <p:spPr/>
        <p:txBody>
          <a:bodyPr/>
          <a:lstStyle/>
          <a:p>
            <a:fld id="{EFC07C4F-4DD7-4452-9CBE-7B4BC77324C7}" type="slidenum">
              <a:rPr lang="en-GB" smtClean="0"/>
              <a:t>30</a:t>
            </a:fld>
            <a:endParaRPr lang="en-GB" dirty="0"/>
          </a:p>
        </p:txBody>
      </p:sp>
      <p:pic>
        <p:nvPicPr>
          <p:cNvPr id="6" name="Picture 5">
            <a:extLst>
              <a:ext uri="{FF2B5EF4-FFF2-40B4-BE49-F238E27FC236}">
                <a16:creationId xmlns:a16="http://schemas.microsoft.com/office/drawing/2014/main" id="{F3859BA3-3D22-7E7B-8731-1D2A57DF020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2200" y="1185406"/>
            <a:ext cx="2488795" cy="1690887"/>
          </a:xfrm>
          <a:prstGeom prst="rect">
            <a:avLst/>
          </a:prstGeom>
        </p:spPr>
      </p:pic>
      <p:sp>
        <p:nvSpPr>
          <p:cNvPr id="7" name="TextBox 6">
            <a:extLst>
              <a:ext uri="{FF2B5EF4-FFF2-40B4-BE49-F238E27FC236}">
                <a16:creationId xmlns:a16="http://schemas.microsoft.com/office/drawing/2014/main" id="{D3B6A98D-2E09-D174-90FC-3DF7CBB0B993}"/>
              </a:ext>
            </a:extLst>
          </p:cNvPr>
          <p:cNvSpPr txBox="1"/>
          <p:nvPr/>
        </p:nvSpPr>
        <p:spPr>
          <a:xfrm>
            <a:off x="6517001" y="1329422"/>
            <a:ext cx="2390838" cy="1015663"/>
          </a:xfrm>
          <a:prstGeom prst="rect">
            <a:avLst/>
          </a:prstGeom>
          <a:noFill/>
        </p:spPr>
        <p:txBody>
          <a:bodyPr wrap="square" rtlCol="0">
            <a:spAutoFit/>
          </a:bodyPr>
          <a:lstStyle/>
          <a:p>
            <a:r>
              <a:rPr lang="en-GB" sz="1200" dirty="0"/>
              <a:t>Watch this examples. </a:t>
            </a:r>
            <a:br>
              <a:rPr lang="en-GB" sz="1200" dirty="0"/>
            </a:br>
            <a:r>
              <a:rPr lang="en-GB" sz="1200" dirty="0"/>
              <a:t>Discuss where the learner succeeds using voice and body to convey their meaning, and where they could still improve.</a:t>
            </a:r>
          </a:p>
        </p:txBody>
      </p:sp>
      <p:pic>
        <p:nvPicPr>
          <p:cNvPr id="8" name="Online Media 7" title="L1G2 Connect - Section 2">
            <a:hlinkClick r:id="" action="ppaction://media"/>
            <a:extLst>
              <a:ext uri="{FF2B5EF4-FFF2-40B4-BE49-F238E27FC236}">
                <a16:creationId xmlns:a16="http://schemas.microsoft.com/office/drawing/2014/main" id="{9271EDB2-370F-E389-7FB5-42C821206730}"/>
              </a:ext>
            </a:extLst>
          </p:cNvPr>
          <p:cNvPicPr>
            <a:picLocks noRot="1" noChangeAspect="1"/>
          </p:cNvPicPr>
          <p:nvPr>
            <a:videoFile r:link="rId1"/>
          </p:nvPr>
        </p:nvPicPr>
        <p:blipFill>
          <a:blip r:embed="rId6"/>
          <a:stretch>
            <a:fillRect/>
          </a:stretch>
        </p:blipFill>
        <p:spPr>
          <a:xfrm>
            <a:off x="473624" y="1713348"/>
            <a:ext cx="8310844" cy="4695627"/>
          </a:xfrm>
          <a:prstGeom prst="rect">
            <a:avLst/>
          </a:prstGeom>
        </p:spPr>
      </p:pic>
    </p:spTree>
    <p:extLst>
      <p:ext uri="{BB962C8B-B14F-4D97-AF65-F5344CB8AC3E}">
        <p14:creationId xmlns:p14="http://schemas.microsoft.com/office/powerpoint/2010/main" val="325562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8"/>
                </p:tgtEl>
              </p:cMediaNode>
            </p:video>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9532" y="1119660"/>
            <a:ext cx="8424936" cy="792088"/>
          </a:xfrm>
        </p:spPr>
        <p:txBody>
          <a:bodyPr>
            <a:normAutofit/>
          </a:bodyPr>
          <a:lstStyle/>
          <a:p>
            <a:r>
              <a:rPr lang="en-US" sz="2800" b="1" i="1" dirty="0">
                <a:latin typeface="+mn-lt"/>
              </a:rPr>
              <a:t>How will this be different to our personal interest talk?</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9" name="TextBox 8">
            <a:extLst>
              <a:ext uri="{FF2B5EF4-FFF2-40B4-BE49-F238E27FC236}">
                <a16:creationId xmlns:a16="http://schemas.microsoft.com/office/drawing/2014/main" id="{6276EFC7-3B45-3082-0364-D3D658BFE2DC}"/>
              </a:ext>
            </a:extLst>
          </p:cNvPr>
          <p:cNvSpPr txBox="1"/>
          <p:nvPr/>
        </p:nvSpPr>
        <p:spPr>
          <a:xfrm>
            <a:off x="365932" y="1687540"/>
            <a:ext cx="8424936" cy="923330"/>
          </a:xfrm>
          <a:prstGeom prst="rect">
            <a:avLst/>
          </a:prstGeom>
          <a:noFill/>
        </p:spPr>
        <p:txBody>
          <a:bodyPr wrap="square">
            <a:spAutoFit/>
          </a:bodyPr>
          <a:lstStyle/>
          <a:p>
            <a:r>
              <a:rPr lang="en-GB" dirty="0"/>
              <a:t>Unlike personal interest talks, speaking by heart can involve a deeper exploration of emotions. Body language can emphasise the emotional journey conveyed through the words of the poem. Let’s watch some performances:</a:t>
            </a:r>
          </a:p>
        </p:txBody>
      </p:sp>
      <p:sp>
        <p:nvSpPr>
          <p:cNvPr id="6" name="TextBox 5">
            <a:extLst>
              <a:ext uri="{FF2B5EF4-FFF2-40B4-BE49-F238E27FC236}">
                <a16:creationId xmlns:a16="http://schemas.microsoft.com/office/drawing/2014/main" id="{1F300F38-BC4B-7C7A-23DC-A0AA4E593435}"/>
              </a:ext>
            </a:extLst>
          </p:cNvPr>
          <p:cNvSpPr txBox="1"/>
          <p:nvPr/>
        </p:nvSpPr>
        <p:spPr>
          <a:xfrm>
            <a:off x="636916" y="5436577"/>
            <a:ext cx="2057400" cy="646331"/>
          </a:xfrm>
          <a:prstGeom prst="rect">
            <a:avLst/>
          </a:prstGeom>
          <a:noFill/>
        </p:spPr>
        <p:txBody>
          <a:bodyPr wrap="square" rtlCol="0">
            <a:spAutoFit/>
          </a:bodyPr>
          <a:lstStyle/>
          <a:p>
            <a:pPr algn="ctr"/>
            <a:r>
              <a:rPr lang="en-GB" dirty="0">
                <a:hlinkClick r:id="rId3"/>
              </a:rPr>
              <a:t>Phenomenal woman</a:t>
            </a:r>
            <a:endParaRPr lang="en-GB" dirty="0"/>
          </a:p>
        </p:txBody>
      </p:sp>
      <p:sp>
        <p:nvSpPr>
          <p:cNvPr id="8" name="TextBox 7">
            <a:extLst>
              <a:ext uri="{FF2B5EF4-FFF2-40B4-BE49-F238E27FC236}">
                <a16:creationId xmlns:a16="http://schemas.microsoft.com/office/drawing/2014/main" id="{4AA64F0A-AD0B-24A5-E8EE-56BD06EB4181}"/>
              </a:ext>
            </a:extLst>
          </p:cNvPr>
          <p:cNvSpPr txBox="1"/>
          <p:nvPr/>
        </p:nvSpPr>
        <p:spPr>
          <a:xfrm>
            <a:off x="6614955" y="5459038"/>
            <a:ext cx="2057400" cy="369332"/>
          </a:xfrm>
          <a:prstGeom prst="rect">
            <a:avLst/>
          </a:prstGeom>
          <a:noFill/>
        </p:spPr>
        <p:txBody>
          <a:bodyPr wrap="square" rtlCol="0">
            <a:spAutoFit/>
          </a:bodyPr>
          <a:lstStyle/>
          <a:p>
            <a:r>
              <a:rPr lang="en-GB" dirty="0">
                <a:hlinkClick r:id="rId4"/>
              </a:rPr>
              <a:t>Let there be peace</a:t>
            </a:r>
            <a:endParaRPr lang="en-GB" dirty="0"/>
          </a:p>
        </p:txBody>
      </p:sp>
      <p:pic>
        <p:nvPicPr>
          <p:cNvPr id="16" name="Picture 15">
            <a:extLst>
              <a:ext uri="{FF2B5EF4-FFF2-40B4-BE49-F238E27FC236}">
                <a16:creationId xmlns:a16="http://schemas.microsoft.com/office/drawing/2014/main" id="{BFB4A489-F4C4-C326-0EFE-D3D251F2B610}"/>
              </a:ext>
            </a:extLst>
          </p:cNvPr>
          <p:cNvPicPr>
            <a:picLocks noChangeAspect="1"/>
          </p:cNvPicPr>
          <p:nvPr/>
        </p:nvPicPr>
        <p:blipFill rotWithShape="1">
          <a:blip r:embed="rId5"/>
          <a:srcRect b="23832"/>
          <a:stretch/>
        </p:blipFill>
        <p:spPr>
          <a:xfrm>
            <a:off x="875041" y="3101530"/>
            <a:ext cx="1581150" cy="2198265"/>
          </a:xfrm>
          <a:prstGeom prst="rect">
            <a:avLst/>
          </a:prstGeom>
        </p:spPr>
      </p:pic>
      <p:pic>
        <p:nvPicPr>
          <p:cNvPr id="18" name="Picture 17">
            <a:extLst>
              <a:ext uri="{FF2B5EF4-FFF2-40B4-BE49-F238E27FC236}">
                <a16:creationId xmlns:a16="http://schemas.microsoft.com/office/drawing/2014/main" id="{E7825A78-74AD-AFB3-0508-188E2EDC6E5A}"/>
              </a:ext>
            </a:extLst>
          </p:cNvPr>
          <p:cNvPicPr>
            <a:picLocks noChangeAspect="1"/>
          </p:cNvPicPr>
          <p:nvPr/>
        </p:nvPicPr>
        <p:blipFill>
          <a:blip r:embed="rId6"/>
          <a:stretch>
            <a:fillRect/>
          </a:stretch>
        </p:blipFill>
        <p:spPr>
          <a:xfrm>
            <a:off x="6278612" y="3057262"/>
            <a:ext cx="2512255" cy="2328957"/>
          </a:xfrm>
          <a:prstGeom prst="rect">
            <a:avLst/>
          </a:prstGeom>
        </p:spPr>
      </p:pic>
      <p:sp>
        <p:nvSpPr>
          <p:cNvPr id="19" name="TextBox 18">
            <a:extLst>
              <a:ext uri="{FF2B5EF4-FFF2-40B4-BE49-F238E27FC236}">
                <a16:creationId xmlns:a16="http://schemas.microsoft.com/office/drawing/2014/main" id="{259F1869-FA05-5BD8-7BB4-D8AF85CFBE56}"/>
              </a:ext>
            </a:extLst>
          </p:cNvPr>
          <p:cNvSpPr txBox="1"/>
          <p:nvPr/>
        </p:nvSpPr>
        <p:spPr>
          <a:xfrm>
            <a:off x="3707904" y="5436577"/>
            <a:ext cx="1584176" cy="646331"/>
          </a:xfrm>
          <a:prstGeom prst="rect">
            <a:avLst/>
          </a:prstGeom>
          <a:noFill/>
        </p:spPr>
        <p:txBody>
          <a:bodyPr wrap="square" rtlCol="0">
            <a:spAutoFit/>
          </a:bodyPr>
          <a:lstStyle/>
          <a:p>
            <a:pPr algn="ctr"/>
            <a:r>
              <a:rPr lang="en-GB" dirty="0">
                <a:hlinkClick r:id="rId7"/>
              </a:rPr>
              <a:t>You call me a misbeliever</a:t>
            </a:r>
            <a:endParaRPr lang="en-GB" dirty="0"/>
          </a:p>
        </p:txBody>
      </p:sp>
      <p:pic>
        <p:nvPicPr>
          <p:cNvPr id="20" name="Picture 19">
            <a:extLst>
              <a:ext uri="{FF2B5EF4-FFF2-40B4-BE49-F238E27FC236}">
                <a16:creationId xmlns:a16="http://schemas.microsoft.com/office/drawing/2014/main" id="{EC6C4F8C-2B45-C236-4C17-AAE0EE1DF406}"/>
              </a:ext>
            </a:extLst>
          </p:cNvPr>
          <p:cNvPicPr>
            <a:picLocks noChangeAspect="1"/>
          </p:cNvPicPr>
          <p:nvPr/>
        </p:nvPicPr>
        <p:blipFill>
          <a:blip r:embed="rId8"/>
          <a:stretch>
            <a:fillRect/>
          </a:stretch>
        </p:blipFill>
        <p:spPr>
          <a:xfrm>
            <a:off x="3707904" y="3057262"/>
            <a:ext cx="1789956" cy="2284667"/>
          </a:xfrm>
          <a:prstGeom prst="rect">
            <a:avLst/>
          </a:prstGeom>
        </p:spPr>
      </p:pic>
      <p:pic>
        <p:nvPicPr>
          <p:cNvPr id="7" name="Picture 6">
            <a:extLst>
              <a:ext uri="{FF2B5EF4-FFF2-40B4-BE49-F238E27FC236}">
                <a16:creationId xmlns:a16="http://schemas.microsoft.com/office/drawing/2014/main" id="{39AAD6D9-9BAA-CD38-AC41-1730B2AEB288}"/>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59532" y="1119660"/>
            <a:ext cx="8424936" cy="792088"/>
          </a:xfrm>
        </p:spPr>
        <p:txBody>
          <a:bodyPr>
            <a:normAutofit/>
          </a:bodyPr>
          <a:lstStyle/>
          <a:p>
            <a:r>
              <a:rPr lang="en-US" sz="2800" b="1" i="1" dirty="0">
                <a:latin typeface="+mn-lt"/>
              </a:rPr>
              <a:t>How will this be different to our personal interest talk?</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9" name="TextBox 8">
            <a:extLst>
              <a:ext uri="{FF2B5EF4-FFF2-40B4-BE49-F238E27FC236}">
                <a16:creationId xmlns:a16="http://schemas.microsoft.com/office/drawing/2014/main" id="{6276EFC7-3B45-3082-0364-D3D658BFE2DC}"/>
              </a:ext>
            </a:extLst>
          </p:cNvPr>
          <p:cNvSpPr txBox="1"/>
          <p:nvPr/>
        </p:nvSpPr>
        <p:spPr>
          <a:xfrm>
            <a:off x="383374" y="1829281"/>
            <a:ext cx="8424936" cy="646331"/>
          </a:xfrm>
          <a:prstGeom prst="rect">
            <a:avLst/>
          </a:prstGeom>
          <a:noFill/>
        </p:spPr>
        <p:txBody>
          <a:bodyPr wrap="square">
            <a:spAutoFit/>
          </a:bodyPr>
          <a:lstStyle/>
          <a:p>
            <a:r>
              <a:rPr lang="en-GB" dirty="0"/>
              <a:t>Discuss how these poets use voice and body language to convey the unique meaning and imagery in their poems. </a:t>
            </a:r>
          </a:p>
        </p:txBody>
      </p:sp>
      <p:sp>
        <p:nvSpPr>
          <p:cNvPr id="10" name="TextBox 9">
            <a:extLst>
              <a:ext uri="{FF2B5EF4-FFF2-40B4-BE49-F238E27FC236}">
                <a16:creationId xmlns:a16="http://schemas.microsoft.com/office/drawing/2014/main" id="{59EC10D3-5043-B2B5-3AE4-180778A9E787}"/>
              </a:ext>
            </a:extLst>
          </p:cNvPr>
          <p:cNvSpPr txBox="1"/>
          <p:nvPr/>
        </p:nvSpPr>
        <p:spPr>
          <a:xfrm>
            <a:off x="592485" y="5257074"/>
            <a:ext cx="2057400" cy="646331"/>
          </a:xfrm>
          <a:prstGeom prst="rect">
            <a:avLst/>
          </a:prstGeom>
          <a:noFill/>
        </p:spPr>
        <p:txBody>
          <a:bodyPr wrap="square" rtlCol="0">
            <a:spAutoFit/>
          </a:bodyPr>
          <a:lstStyle/>
          <a:p>
            <a:pPr algn="ctr"/>
            <a:r>
              <a:rPr lang="en-GB" dirty="0">
                <a:hlinkClick r:id="rId3"/>
              </a:rPr>
              <a:t>Phenomenal woman</a:t>
            </a:r>
            <a:endParaRPr lang="en-GB" dirty="0"/>
          </a:p>
        </p:txBody>
      </p:sp>
      <p:sp>
        <p:nvSpPr>
          <p:cNvPr id="12" name="TextBox 11">
            <a:extLst>
              <a:ext uri="{FF2B5EF4-FFF2-40B4-BE49-F238E27FC236}">
                <a16:creationId xmlns:a16="http://schemas.microsoft.com/office/drawing/2014/main" id="{88E462DB-4197-F62D-E6EA-C6CD5529B26A}"/>
              </a:ext>
            </a:extLst>
          </p:cNvPr>
          <p:cNvSpPr txBox="1"/>
          <p:nvPr/>
        </p:nvSpPr>
        <p:spPr>
          <a:xfrm>
            <a:off x="6570524" y="5279535"/>
            <a:ext cx="2057400" cy="369332"/>
          </a:xfrm>
          <a:prstGeom prst="rect">
            <a:avLst/>
          </a:prstGeom>
          <a:noFill/>
        </p:spPr>
        <p:txBody>
          <a:bodyPr wrap="square" rtlCol="0">
            <a:spAutoFit/>
          </a:bodyPr>
          <a:lstStyle/>
          <a:p>
            <a:r>
              <a:rPr lang="en-GB" dirty="0">
                <a:hlinkClick r:id="rId4"/>
              </a:rPr>
              <a:t>Let there be peace</a:t>
            </a:r>
            <a:endParaRPr lang="en-GB" dirty="0"/>
          </a:p>
        </p:txBody>
      </p:sp>
      <p:pic>
        <p:nvPicPr>
          <p:cNvPr id="13" name="Picture 12">
            <a:extLst>
              <a:ext uri="{FF2B5EF4-FFF2-40B4-BE49-F238E27FC236}">
                <a16:creationId xmlns:a16="http://schemas.microsoft.com/office/drawing/2014/main" id="{3C4642C7-FC5E-81B4-A5C0-DBAA201F3E32}"/>
              </a:ext>
            </a:extLst>
          </p:cNvPr>
          <p:cNvPicPr>
            <a:picLocks noChangeAspect="1"/>
          </p:cNvPicPr>
          <p:nvPr/>
        </p:nvPicPr>
        <p:blipFill rotWithShape="1">
          <a:blip r:embed="rId5"/>
          <a:srcRect b="23832"/>
          <a:stretch/>
        </p:blipFill>
        <p:spPr>
          <a:xfrm>
            <a:off x="830610" y="2922027"/>
            <a:ext cx="1581150" cy="2198265"/>
          </a:xfrm>
          <a:prstGeom prst="rect">
            <a:avLst/>
          </a:prstGeom>
        </p:spPr>
      </p:pic>
      <p:pic>
        <p:nvPicPr>
          <p:cNvPr id="15" name="Picture 14">
            <a:extLst>
              <a:ext uri="{FF2B5EF4-FFF2-40B4-BE49-F238E27FC236}">
                <a16:creationId xmlns:a16="http://schemas.microsoft.com/office/drawing/2014/main" id="{8BD6DEEE-1570-284C-35C1-1028047FE6B4}"/>
              </a:ext>
            </a:extLst>
          </p:cNvPr>
          <p:cNvPicPr>
            <a:picLocks noChangeAspect="1"/>
          </p:cNvPicPr>
          <p:nvPr/>
        </p:nvPicPr>
        <p:blipFill>
          <a:blip r:embed="rId6"/>
          <a:stretch>
            <a:fillRect/>
          </a:stretch>
        </p:blipFill>
        <p:spPr>
          <a:xfrm>
            <a:off x="6368119" y="2922028"/>
            <a:ext cx="2371919" cy="2198860"/>
          </a:xfrm>
          <a:prstGeom prst="rect">
            <a:avLst/>
          </a:prstGeom>
        </p:spPr>
      </p:pic>
      <p:sp>
        <p:nvSpPr>
          <p:cNvPr id="6" name="TextBox 5">
            <a:extLst>
              <a:ext uri="{FF2B5EF4-FFF2-40B4-BE49-F238E27FC236}">
                <a16:creationId xmlns:a16="http://schemas.microsoft.com/office/drawing/2014/main" id="{405E4A68-1803-AA72-897F-5C8DA2E0E1E0}"/>
              </a:ext>
            </a:extLst>
          </p:cNvPr>
          <p:cNvSpPr txBox="1"/>
          <p:nvPr/>
        </p:nvSpPr>
        <p:spPr>
          <a:xfrm>
            <a:off x="3603113" y="5301342"/>
            <a:ext cx="1584176" cy="646331"/>
          </a:xfrm>
          <a:prstGeom prst="rect">
            <a:avLst/>
          </a:prstGeom>
          <a:noFill/>
        </p:spPr>
        <p:txBody>
          <a:bodyPr wrap="square" rtlCol="0">
            <a:spAutoFit/>
          </a:bodyPr>
          <a:lstStyle/>
          <a:p>
            <a:pPr algn="ctr"/>
            <a:r>
              <a:rPr lang="en-GB" dirty="0">
                <a:hlinkClick r:id="rId7"/>
              </a:rPr>
              <a:t>You call me a misbeliever</a:t>
            </a:r>
            <a:endParaRPr lang="en-GB" dirty="0"/>
          </a:p>
        </p:txBody>
      </p:sp>
      <p:pic>
        <p:nvPicPr>
          <p:cNvPr id="7" name="Picture 6">
            <a:extLst>
              <a:ext uri="{FF2B5EF4-FFF2-40B4-BE49-F238E27FC236}">
                <a16:creationId xmlns:a16="http://schemas.microsoft.com/office/drawing/2014/main" id="{01F0E8C1-B0DE-CD02-57C1-A95CF6B41B23}"/>
              </a:ext>
            </a:extLst>
          </p:cNvPr>
          <p:cNvPicPr>
            <a:picLocks noChangeAspect="1"/>
          </p:cNvPicPr>
          <p:nvPr/>
        </p:nvPicPr>
        <p:blipFill>
          <a:blip r:embed="rId8"/>
          <a:stretch>
            <a:fillRect/>
          </a:stretch>
        </p:blipFill>
        <p:spPr>
          <a:xfrm>
            <a:off x="3603113" y="2922027"/>
            <a:ext cx="1789956" cy="2284667"/>
          </a:xfrm>
          <a:prstGeom prst="rect">
            <a:avLst/>
          </a:prstGeom>
        </p:spPr>
      </p:pic>
      <p:pic>
        <p:nvPicPr>
          <p:cNvPr id="8" name="Picture 7">
            <a:extLst>
              <a:ext uri="{FF2B5EF4-FFF2-40B4-BE49-F238E27FC236}">
                <a16:creationId xmlns:a16="http://schemas.microsoft.com/office/drawing/2014/main" id="{230C414D-5066-0FA7-7563-94511E1A3A5B}"/>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023727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8"/>
            <a:ext cx="7886700" cy="864096"/>
          </a:xfrm>
        </p:spPr>
        <p:txBody>
          <a:bodyPr/>
          <a:lstStyle/>
          <a:p>
            <a:r>
              <a:rPr lang="en-US" b="1" i="1" dirty="0">
                <a:latin typeface="+mn-lt"/>
              </a:rPr>
              <a:t>Activities to </a:t>
            </a:r>
            <a:r>
              <a:rPr lang="en-US" b="1" i="1" dirty="0" err="1">
                <a:latin typeface="+mn-lt"/>
              </a:rPr>
              <a:t>practise</a:t>
            </a:r>
            <a:r>
              <a:rPr lang="en-US" b="1" i="1" dirty="0">
                <a:latin typeface="+mn-lt"/>
              </a:rPr>
              <a:t> using body language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179186"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7" name="TextBox 6">
            <a:extLst>
              <a:ext uri="{FF2B5EF4-FFF2-40B4-BE49-F238E27FC236}">
                <a16:creationId xmlns:a16="http://schemas.microsoft.com/office/drawing/2014/main" id="{494744B2-21D1-D493-83B1-CC1D23E48402}"/>
              </a:ext>
            </a:extLst>
          </p:cNvPr>
          <p:cNvSpPr txBox="1"/>
          <p:nvPr/>
        </p:nvSpPr>
        <p:spPr>
          <a:xfrm>
            <a:off x="3533546" y="1760576"/>
            <a:ext cx="2057400" cy="369332"/>
          </a:xfrm>
          <a:prstGeom prst="rect">
            <a:avLst/>
          </a:prstGeom>
          <a:noFill/>
        </p:spPr>
        <p:txBody>
          <a:bodyPr wrap="square">
            <a:spAutoFit/>
          </a:bodyPr>
          <a:lstStyle/>
          <a:p>
            <a:r>
              <a:rPr lang="en-GB" b="1" i="1" dirty="0">
                <a:effectLst/>
              </a:rPr>
              <a:t>Silent Storytelling</a:t>
            </a:r>
            <a:endParaRPr lang="en-GB" b="1" i="1" dirty="0"/>
          </a:p>
        </p:txBody>
      </p:sp>
      <p:sp>
        <p:nvSpPr>
          <p:cNvPr id="9" name="TextBox 8">
            <a:extLst>
              <a:ext uri="{FF2B5EF4-FFF2-40B4-BE49-F238E27FC236}">
                <a16:creationId xmlns:a16="http://schemas.microsoft.com/office/drawing/2014/main" id="{DD64BE1A-AC53-F52D-B734-76585ECD911D}"/>
              </a:ext>
            </a:extLst>
          </p:cNvPr>
          <p:cNvSpPr txBox="1"/>
          <p:nvPr/>
        </p:nvSpPr>
        <p:spPr>
          <a:xfrm>
            <a:off x="6006876" y="3915921"/>
            <a:ext cx="1925960" cy="369332"/>
          </a:xfrm>
          <a:prstGeom prst="rect">
            <a:avLst/>
          </a:prstGeom>
          <a:noFill/>
        </p:spPr>
        <p:txBody>
          <a:bodyPr wrap="square">
            <a:spAutoFit/>
          </a:bodyPr>
          <a:lstStyle/>
          <a:p>
            <a:r>
              <a:rPr lang="en-GB" b="1" i="1" dirty="0">
                <a:effectLst/>
              </a:rPr>
              <a:t>Partner Mirroring</a:t>
            </a:r>
            <a:endParaRPr lang="en-GB" b="1" i="1" dirty="0"/>
          </a:p>
        </p:txBody>
      </p:sp>
      <p:sp>
        <p:nvSpPr>
          <p:cNvPr id="11" name="TextBox 10">
            <a:extLst>
              <a:ext uri="{FF2B5EF4-FFF2-40B4-BE49-F238E27FC236}">
                <a16:creationId xmlns:a16="http://schemas.microsoft.com/office/drawing/2014/main" id="{8990C813-6070-A657-80CE-8C7B8B68ADA2}"/>
              </a:ext>
            </a:extLst>
          </p:cNvPr>
          <p:cNvSpPr txBox="1"/>
          <p:nvPr/>
        </p:nvSpPr>
        <p:spPr>
          <a:xfrm>
            <a:off x="1208212" y="3889381"/>
            <a:ext cx="1728192" cy="369332"/>
          </a:xfrm>
          <a:prstGeom prst="rect">
            <a:avLst/>
          </a:prstGeom>
          <a:noFill/>
        </p:spPr>
        <p:txBody>
          <a:bodyPr wrap="square">
            <a:spAutoFit/>
          </a:bodyPr>
          <a:lstStyle/>
          <a:p>
            <a:r>
              <a:rPr lang="en-GB" b="1" i="1" dirty="0">
                <a:effectLst/>
              </a:rPr>
              <a:t>Emotion Walk</a:t>
            </a:r>
            <a:endParaRPr lang="en-GB" b="1" i="1" dirty="0"/>
          </a:p>
        </p:txBody>
      </p:sp>
      <p:pic>
        <p:nvPicPr>
          <p:cNvPr id="15" name="Picture 14">
            <a:hlinkClick r:id="rId2" action="ppaction://hlinksldjump"/>
            <a:extLst>
              <a:ext uri="{FF2B5EF4-FFF2-40B4-BE49-F238E27FC236}">
                <a16:creationId xmlns:a16="http://schemas.microsoft.com/office/drawing/2014/main" id="{59921CAE-9BB7-8CE8-BA94-D25D3E6A0B16}"/>
              </a:ext>
            </a:extLst>
          </p:cNvPr>
          <p:cNvPicPr>
            <a:picLocks noChangeAspect="1"/>
          </p:cNvPicPr>
          <p:nvPr/>
        </p:nvPicPr>
        <p:blipFill>
          <a:blip r:embed="rId3"/>
          <a:stretch>
            <a:fillRect/>
          </a:stretch>
        </p:blipFill>
        <p:spPr>
          <a:xfrm>
            <a:off x="895499" y="4276763"/>
            <a:ext cx="2353618" cy="1681156"/>
          </a:xfrm>
          <a:prstGeom prst="rect">
            <a:avLst/>
          </a:prstGeom>
        </p:spPr>
      </p:pic>
      <p:grpSp>
        <p:nvGrpSpPr>
          <p:cNvPr id="6" name="Group 5">
            <a:extLst>
              <a:ext uri="{FF2B5EF4-FFF2-40B4-BE49-F238E27FC236}">
                <a16:creationId xmlns:a16="http://schemas.microsoft.com/office/drawing/2014/main" id="{25F338D1-4FAA-F633-F702-51E697C382EF}"/>
              </a:ext>
            </a:extLst>
          </p:cNvPr>
          <p:cNvGrpSpPr/>
          <p:nvPr/>
        </p:nvGrpSpPr>
        <p:grpSpPr>
          <a:xfrm>
            <a:off x="3381260" y="2277509"/>
            <a:ext cx="2381479" cy="1377419"/>
            <a:chOff x="3533546" y="2277289"/>
            <a:chExt cx="2381479" cy="1377419"/>
          </a:xfrm>
        </p:grpSpPr>
        <p:pic>
          <p:nvPicPr>
            <p:cNvPr id="17" name="Picture 16">
              <a:extLst>
                <a:ext uri="{FF2B5EF4-FFF2-40B4-BE49-F238E27FC236}">
                  <a16:creationId xmlns:a16="http://schemas.microsoft.com/office/drawing/2014/main" id="{8481572A-2B5F-37EE-FCE1-9345BD6CDF1C}"/>
                </a:ext>
              </a:extLst>
            </p:cNvPr>
            <p:cNvPicPr>
              <a:picLocks noChangeAspect="1"/>
            </p:cNvPicPr>
            <p:nvPr/>
          </p:nvPicPr>
          <p:blipFill>
            <a:blip r:embed="rId4"/>
            <a:stretch>
              <a:fillRect/>
            </a:stretch>
          </p:blipFill>
          <p:spPr>
            <a:xfrm>
              <a:off x="3533546" y="2277289"/>
              <a:ext cx="958555" cy="1377419"/>
            </a:xfrm>
            <a:prstGeom prst="rect">
              <a:avLst/>
            </a:prstGeom>
          </p:spPr>
        </p:pic>
        <p:pic>
          <p:nvPicPr>
            <p:cNvPr id="19" name="Picture 18">
              <a:hlinkClick r:id="rId5" action="ppaction://hlinksldjump"/>
              <a:extLst>
                <a:ext uri="{FF2B5EF4-FFF2-40B4-BE49-F238E27FC236}">
                  <a16:creationId xmlns:a16="http://schemas.microsoft.com/office/drawing/2014/main" id="{BEA2486D-9DFF-C845-9617-4DF4D36B7475}"/>
                </a:ext>
              </a:extLst>
            </p:cNvPr>
            <p:cNvPicPr>
              <a:picLocks noChangeAspect="1"/>
            </p:cNvPicPr>
            <p:nvPr/>
          </p:nvPicPr>
          <p:blipFill>
            <a:blip r:embed="rId6"/>
            <a:stretch>
              <a:fillRect/>
            </a:stretch>
          </p:blipFill>
          <p:spPr>
            <a:xfrm>
              <a:off x="4572000" y="2328394"/>
              <a:ext cx="1343025" cy="1133475"/>
            </a:xfrm>
            <a:prstGeom prst="rect">
              <a:avLst/>
            </a:prstGeom>
          </p:spPr>
        </p:pic>
      </p:grpSp>
      <p:pic>
        <p:nvPicPr>
          <p:cNvPr id="23" name="Picture 22">
            <a:hlinkClick r:id="rId7" action="ppaction://hlinksldjump"/>
            <a:extLst>
              <a:ext uri="{FF2B5EF4-FFF2-40B4-BE49-F238E27FC236}">
                <a16:creationId xmlns:a16="http://schemas.microsoft.com/office/drawing/2014/main" id="{7560F2FE-9746-BFFC-F209-93702F7FD6B2}"/>
              </a:ext>
            </a:extLst>
          </p:cNvPr>
          <p:cNvPicPr>
            <a:picLocks noChangeAspect="1"/>
          </p:cNvPicPr>
          <p:nvPr/>
        </p:nvPicPr>
        <p:blipFill>
          <a:blip r:embed="rId8"/>
          <a:stretch>
            <a:fillRect/>
          </a:stretch>
        </p:blipFill>
        <p:spPr>
          <a:xfrm>
            <a:off x="5672708" y="4485622"/>
            <a:ext cx="1211337" cy="1668184"/>
          </a:xfrm>
          <a:prstGeom prst="rect">
            <a:avLst/>
          </a:prstGeom>
        </p:spPr>
      </p:pic>
      <p:pic>
        <p:nvPicPr>
          <p:cNvPr id="25" name="Picture 24">
            <a:hlinkClick r:id="rId7" action="ppaction://hlinksldjump"/>
            <a:extLst>
              <a:ext uri="{FF2B5EF4-FFF2-40B4-BE49-F238E27FC236}">
                <a16:creationId xmlns:a16="http://schemas.microsoft.com/office/drawing/2014/main" id="{307AD06C-539A-BAA5-2061-49FC4B35AC5A}"/>
              </a:ext>
            </a:extLst>
          </p:cNvPr>
          <p:cNvPicPr>
            <a:picLocks noChangeAspect="1"/>
          </p:cNvPicPr>
          <p:nvPr/>
        </p:nvPicPr>
        <p:blipFill>
          <a:blip r:embed="rId9"/>
          <a:stretch>
            <a:fillRect/>
          </a:stretch>
        </p:blipFill>
        <p:spPr>
          <a:xfrm flipH="1">
            <a:off x="6877433" y="4276763"/>
            <a:ext cx="1321854" cy="1674497"/>
          </a:xfrm>
          <a:prstGeom prst="rect">
            <a:avLst/>
          </a:prstGeom>
        </p:spPr>
      </p:pic>
      <p:pic>
        <p:nvPicPr>
          <p:cNvPr id="8" name="Picture 7">
            <a:extLst>
              <a:ext uri="{FF2B5EF4-FFF2-40B4-BE49-F238E27FC236}">
                <a16:creationId xmlns:a16="http://schemas.microsoft.com/office/drawing/2014/main" id="{A37AE033-E21F-84D7-CA43-87FE4C932F7F}"/>
              </a:ext>
            </a:extLst>
          </p:cNvPr>
          <p:cNvPicPr>
            <a:picLocks noGrp="1" noRot="1" noMove="1" noResize="1" noEditPoints="1" noAdjustHandles="1" noChangeArrowheads="1" noChangeShapeType="1" noCrop="1"/>
          </p:cNvPicPr>
          <p:nvPr/>
        </p:nvPicPr>
        <p:blipFill rotWithShape="1">
          <a:blip r:embed="rId10"/>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95536" y="1196752"/>
            <a:ext cx="2736304" cy="365125"/>
          </a:xfrm>
        </p:spPr>
        <p:txBody>
          <a:bodyPr>
            <a:normAutofit fontScale="90000"/>
          </a:bodyPr>
          <a:lstStyle/>
          <a:p>
            <a:r>
              <a:rPr lang="en-US" sz="2800" b="1" i="1" dirty="0">
                <a:latin typeface="+mn-lt"/>
              </a:rPr>
              <a:t>Partner mirroring</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168352"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pic>
        <p:nvPicPr>
          <p:cNvPr id="6" name="Picture 5">
            <a:extLst>
              <a:ext uri="{FF2B5EF4-FFF2-40B4-BE49-F238E27FC236}">
                <a16:creationId xmlns:a16="http://schemas.microsoft.com/office/drawing/2014/main" id="{A3B80B51-4D4D-765A-BB2C-DB584C00092C}"/>
              </a:ext>
            </a:extLst>
          </p:cNvPr>
          <p:cNvPicPr>
            <a:picLocks noChangeAspect="1"/>
          </p:cNvPicPr>
          <p:nvPr/>
        </p:nvPicPr>
        <p:blipFill>
          <a:blip r:embed="rId3"/>
          <a:stretch>
            <a:fillRect/>
          </a:stretch>
        </p:blipFill>
        <p:spPr>
          <a:xfrm>
            <a:off x="794827" y="2498830"/>
            <a:ext cx="1885386" cy="2596446"/>
          </a:xfrm>
          <a:prstGeom prst="rect">
            <a:avLst/>
          </a:prstGeom>
        </p:spPr>
      </p:pic>
      <p:pic>
        <p:nvPicPr>
          <p:cNvPr id="7" name="Picture 6">
            <a:extLst>
              <a:ext uri="{FF2B5EF4-FFF2-40B4-BE49-F238E27FC236}">
                <a16:creationId xmlns:a16="http://schemas.microsoft.com/office/drawing/2014/main" id="{2816E118-EFA7-2EF7-2F5D-FC2D34CDAFD9}"/>
              </a:ext>
            </a:extLst>
          </p:cNvPr>
          <p:cNvPicPr>
            <a:picLocks noChangeAspect="1"/>
          </p:cNvPicPr>
          <p:nvPr/>
        </p:nvPicPr>
        <p:blipFill>
          <a:blip r:embed="rId4"/>
          <a:stretch>
            <a:fillRect/>
          </a:stretch>
        </p:blipFill>
        <p:spPr>
          <a:xfrm flipH="1">
            <a:off x="2316012" y="2343795"/>
            <a:ext cx="2057400" cy="2606271"/>
          </a:xfrm>
          <a:prstGeom prst="rect">
            <a:avLst/>
          </a:prstGeom>
        </p:spPr>
      </p:pic>
      <p:pic>
        <p:nvPicPr>
          <p:cNvPr id="12" name="Picture 11">
            <a:extLst>
              <a:ext uri="{FF2B5EF4-FFF2-40B4-BE49-F238E27FC236}">
                <a16:creationId xmlns:a16="http://schemas.microsoft.com/office/drawing/2014/main" id="{DDB63918-F6A6-8201-F559-AF63B218B101}"/>
              </a:ext>
            </a:extLst>
          </p:cNvPr>
          <p:cNvPicPr>
            <a:picLocks noChangeAspect="1"/>
          </p:cNvPicPr>
          <p:nvPr/>
        </p:nvPicPr>
        <p:blipFill>
          <a:blip r:embed="rId5"/>
          <a:stretch>
            <a:fillRect/>
          </a:stretch>
        </p:blipFill>
        <p:spPr>
          <a:xfrm rot="838494">
            <a:off x="5422151" y="2033580"/>
            <a:ext cx="2915174" cy="3819883"/>
          </a:xfrm>
          <a:prstGeom prst="rect">
            <a:avLst/>
          </a:prstGeom>
        </p:spPr>
      </p:pic>
      <p:sp>
        <p:nvSpPr>
          <p:cNvPr id="13" name="Title 1">
            <a:extLst>
              <a:ext uri="{FF2B5EF4-FFF2-40B4-BE49-F238E27FC236}">
                <a16:creationId xmlns:a16="http://schemas.microsoft.com/office/drawing/2014/main" id="{69FC0227-CD4C-15FE-B617-77FE6DBF150D}"/>
              </a:ext>
            </a:extLst>
          </p:cNvPr>
          <p:cNvSpPr txBox="1">
            <a:spLocks/>
          </p:cNvSpPr>
          <p:nvPr/>
        </p:nvSpPr>
        <p:spPr>
          <a:xfrm>
            <a:off x="5796136" y="1269275"/>
            <a:ext cx="2736304" cy="365125"/>
          </a:xfrm>
          <a:prstGeom prst="rect">
            <a:avLst/>
          </a:prstGeom>
        </p:spPr>
        <p:txBody>
          <a:bodyPr vert="horz" lIns="91440" tIns="45720" rIns="91440" bIns="45720" rtlCol="0" anchor="ctr">
            <a:normAutofit fontScale="8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r"/>
            <a:r>
              <a:rPr lang="en-US" sz="2800" b="1" i="1" dirty="0">
                <a:latin typeface="+mn-lt"/>
              </a:rPr>
              <a:t>Reflection</a:t>
            </a:r>
          </a:p>
        </p:txBody>
      </p:sp>
      <p:pic>
        <p:nvPicPr>
          <p:cNvPr id="8" name="Picture 7">
            <a:extLst>
              <a:ext uri="{FF2B5EF4-FFF2-40B4-BE49-F238E27FC236}">
                <a16:creationId xmlns:a16="http://schemas.microsoft.com/office/drawing/2014/main" id="{E815F501-D6D6-FAA0-15FF-8869DE6452B8}"/>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1BF04-D4EC-FE24-16DE-59CFA8A09908}"/>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3" name="Date Placeholder 2">
            <a:extLst>
              <a:ext uri="{FF2B5EF4-FFF2-40B4-BE49-F238E27FC236}">
                <a16:creationId xmlns:a16="http://schemas.microsoft.com/office/drawing/2014/main" id="{81DF11C8-1B60-6CC0-8A5F-947D062ACC1F}"/>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DF230CD4-83D2-4264-8EF4-EC10C4BC812B}"/>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C60DA5DE-DA70-24E6-5D81-07C279237D9D}"/>
              </a:ext>
            </a:extLst>
          </p:cNvPr>
          <p:cNvSpPr>
            <a:spLocks noGrp="1"/>
          </p:cNvSpPr>
          <p:nvPr>
            <p:ph type="sldNum" sz="quarter" idx="12"/>
          </p:nvPr>
        </p:nvSpPr>
        <p:spPr/>
        <p:txBody>
          <a:bodyPr/>
          <a:lstStyle/>
          <a:p>
            <a:fld id="{EFC07C4F-4DD7-4452-9CBE-7B4BC77324C7}" type="slidenum">
              <a:rPr lang="en-GB" smtClean="0"/>
              <a:t>8</a:t>
            </a:fld>
            <a:endParaRPr lang="en-GB"/>
          </a:p>
        </p:txBody>
      </p:sp>
      <p:pic>
        <p:nvPicPr>
          <p:cNvPr id="10" name="Picture 9">
            <a:extLst>
              <a:ext uri="{FF2B5EF4-FFF2-40B4-BE49-F238E27FC236}">
                <a16:creationId xmlns:a16="http://schemas.microsoft.com/office/drawing/2014/main" id="{5D591931-C6A1-9F98-567F-EA979F04476B}"/>
              </a:ext>
            </a:extLst>
          </p:cNvPr>
          <p:cNvPicPr>
            <a:picLocks noChangeAspect="1"/>
          </p:cNvPicPr>
          <p:nvPr/>
        </p:nvPicPr>
        <p:blipFill>
          <a:blip r:embed="rId3"/>
          <a:stretch>
            <a:fillRect/>
          </a:stretch>
        </p:blipFill>
        <p:spPr>
          <a:xfrm>
            <a:off x="2843808" y="2109315"/>
            <a:ext cx="3305175" cy="3629025"/>
          </a:xfrm>
          <a:prstGeom prst="rect">
            <a:avLst/>
          </a:prstGeom>
        </p:spPr>
      </p:pic>
      <p:pic>
        <p:nvPicPr>
          <p:cNvPr id="6" name="Picture 5">
            <a:extLst>
              <a:ext uri="{FF2B5EF4-FFF2-40B4-BE49-F238E27FC236}">
                <a16:creationId xmlns:a16="http://schemas.microsoft.com/office/drawing/2014/main" id="{536E93A5-93E1-F356-E2A8-666FF41CBC71}"/>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94995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78D3F70-6EE2-0FEA-11AC-478138AEDAE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9170C3C-A3CC-9496-5165-7E3941DA0253}"/>
              </a:ext>
            </a:extLst>
          </p:cNvPr>
          <p:cNvSpPr>
            <a:spLocks noGrp="1"/>
          </p:cNvSpPr>
          <p:nvPr>
            <p:ph type="ftr" sz="quarter" idx="11"/>
          </p:nvPr>
        </p:nvSpPr>
        <p:spPr>
          <a:xfrm>
            <a:off x="2411760" y="6356351"/>
            <a:ext cx="3260948" cy="365125"/>
          </a:xfrm>
        </p:spPr>
        <p:txBody>
          <a:bodyPr/>
          <a:lstStyle/>
          <a:p>
            <a:r>
              <a:rPr lang="en-US" dirty="0" smtClean="0"/>
              <a:t>ESB-RES-C183 </a:t>
            </a:r>
          </a:p>
          <a:p>
            <a:r>
              <a:rPr lang="en-US" dirty="0" smtClean="0"/>
              <a:t>L1G2-Speech to Connect-2.3-PPT-Connect with your audience 2</a:t>
            </a:r>
            <a:endParaRPr lang="en-GB" dirty="0"/>
          </a:p>
        </p:txBody>
      </p:sp>
      <p:sp>
        <p:nvSpPr>
          <p:cNvPr id="5" name="Slide Number Placeholder 4">
            <a:extLst>
              <a:ext uri="{FF2B5EF4-FFF2-40B4-BE49-F238E27FC236}">
                <a16:creationId xmlns:a16="http://schemas.microsoft.com/office/drawing/2014/main" id="{F0F275CC-0877-24FE-A613-7E681DCDB9BD}"/>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Title 1">
            <a:extLst>
              <a:ext uri="{FF2B5EF4-FFF2-40B4-BE49-F238E27FC236}">
                <a16:creationId xmlns:a16="http://schemas.microsoft.com/office/drawing/2014/main" id="{8AFC5283-6952-5AFA-672E-13A5CB887721}"/>
              </a:ext>
            </a:extLst>
          </p:cNvPr>
          <p:cNvSpPr>
            <a:spLocks noGrp="1"/>
          </p:cNvSpPr>
          <p:nvPr>
            <p:ph type="title"/>
          </p:nvPr>
        </p:nvSpPr>
        <p:spPr>
          <a:xfrm>
            <a:off x="323528" y="1119660"/>
            <a:ext cx="7886700" cy="432048"/>
          </a:xfrm>
        </p:spPr>
        <p:txBody>
          <a:bodyPr>
            <a:normAutofit fontScale="90000"/>
          </a:bodyPr>
          <a:lstStyle/>
          <a:p>
            <a:r>
              <a:rPr lang="en-GB" b="1" i="1" dirty="0">
                <a:latin typeface="+mn-lt"/>
              </a:rPr>
              <a:t>Emotion walk</a:t>
            </a:r>
          </a:p>
        </p:txBody>
      </p:sp>
      <p:sp>
        <p:nvSpPr>
          <p:cNvPr id="7" name="Rectangle 6">
            <a:extLst>
              <a:ext uri="{FF2B5EF4-FFF2-40B4-BE49-F238E27FC236}">
                <a16:creationId xmlns:a16="http://schemas.microsoft.com/office/drawing/2014/main" id="{279B515E-7145-1AC3-6FE8-C4C229F43A2C}"/>
              </a:ext>
            </a:extLst>
          </p:cNvPr>
          <p:cNvSpPr/>
          <p:nvPr/>
        </p:nvSpPr>
        <p:spPr>
          <a:xfrm>
            <a:off x="2555776" y="2780928"/>
            <a:ext cx="3888432" cy="1800200"/>
          </a:xfrm>
          <a:prstGeom prst="rect">
            <a:avLst/>
          </a:prstGeom>
          <a:solidFill>
            <a:srgbClr val="FCD10C"/>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6600" b="1" i="1" dirty="0"/>
              <a:t>Happy</a:t>
            </a:r>
          </a:p>
        </p:txBody>
      </p:sp>
      <p:pic>
        <p:nvPicPr>
          <p:cNvPr id="2" name="Picture 1">
            <a:extLst>
              <a:ext uri="{FF2B5EF4-FFF2-40B4-BE49-F238E27FC236}">
                <a16:creationId xmlns:a16="http://schemas.microsoft.com/office/drawing/2014/main" id="{A55A8D47-DB4B-4695-F727-7130BF80A7A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597625733"/>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8052D4C4-D881-4874-B186-2512C4EE733B}"/>
</file>

<file path=customXml/itemProps2.xml><?xml version="1.0" encoding="utf-8"?>
<ds:datastoreItem xmlns:ds="http://schemas.openxmlformats.org/officeDocument/2006/customXml" ds:itemID="{2B35720B-8E56-43FD-BF41-041C31E43DFD}">
  <ds:schemaRefs>
    <ds:schemaRef ds:uri="http://schemas.microsoft.com/sharepoint/v3/contenttype/forms"/>
  </ds:schemaRefs>
</ds:datastoreItem>
</file>

<file path=customXml/itemProps3.xml><?xml version="1.0" encoding="utf-8"?>
<ds:datastoreItem xmlns:ds="http://schemas.openxmlformats.org/officeDocument/2006/customXml" ds:itemID="{EDCBB9BA-97E2-4DDA-AEB6-DECD7522847F}">
  <ds:schemaRefs>
    <ds:schemaRef ds:uri="http://schemas.microsoft.com/office/2006/documentManagement/types"/>
    <ds:schemaRef ds:uri="http://purl.org/dc/dcmitype/"/>
    <ds:schemaRef ds:uri="010c06fb-adfb-4972-b43b-36d810ddac6c"/>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0e08f774-c844-414b-8174-1931542ea424"/>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1638</TotalTime>
  <Words>1308</Words>
  <Application>Microsoft Office PowerPoint</Application>
  <PresentationFormat>On-screen Show (4:3)</PresentationFormat>
  <Paragraphs>271</Paragraphs>
  <Slides>30</Slides>
  <Notes>9</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Times New Roman</vt:lpstr>
      <vt:lpstr>Office Theme</vt:lpstr>
      <vt:lpstr>Custom Design</vt:lpstr>
      <vt:lpstr>PowerPoint Presentation</vt:lpstr>
      <vt:lpstr>Relevant Grade Descriptors</vt:lpstr>
      <vt:lpstr>What do we already know about using body language?</vt:lpstr>
      <vt:lpstr>How will this be different to our personal interest talk?</vt:lpstr>
      <vt:lpstr>How will this be different to our personal interest talk?</vt:lpstr>
      <vt:lpstr>Activities to practise using body language</vt:lpstr>
      <vt:lpstr>Partner mirroring</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Emotion walk</vt:lpstr>
      <vt:lpstr>Silent storytelling</vt:lpstr>
      <vt:lpstr>Silent storytelling</vt:lpstr>
      <vt:lpstr>Reflection</vt:lpstr>
      <vt:lpstr>Applying this to your piece</vt:lpstr>
      <vt:lpstr>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76</cp:revision>
  <dcterms:created xsi:type="dcterms:W3CDTF">2014-08-12T18:49:29Z</dcterms:created>
  <dcterms:modified xsi:type="dcterms:W3CDTF">2024-01-30T12:45:31Z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3800</vt:r8>
  </property>
  <property fmtid="{D5CDD505-2E9C-101B-9397-08002B2CF9AE}" pid="4" name="MediaServiceImageTags">
    <vt:lpwstr/>
  </property>
</Properties>
</file>